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10287000" cx="18288000"/>
  <p:notesSz cx="6858000" cy="9144000"/>
  <p:embeddedFontLst>
    <p:embeddedFont>
      <p:font typeface="Poppins"/>
      <p:regular r:id="rId19"/>
      <p:bold r:id="rId20"/>
      <p:italic r:id="rId21"/>
      <p:boldItalic r:id="rId22"/>
    </p:embeddedFont>
    <p:embeddedFont>
      <p:font typeface="JetBrains Mono Medium"/>
      <p:regular r:id="rId23"/>
      <p:bold r:id="rId24"/>
      <p:italic r:id="rId25"/>
      <p:boldItalic r:id="rId26"/>
    </p:embeddedFont>
    <p:embeddedFont>
      <p:font typeface="Poppins Medium"/>
      <p:regular r:id="rId27"/>
      <p:bold r:id="rId28"/>
      <p:italic r:id="rId29"/>
      <p:boldItalic r:id="rId30"/>
    </p:embeddedFont>
    <p:embeddedFont>
      <p:font typeface="Work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9AA0A6"/>
          </p15:clr>
        </p15:guide>
        <p15:guide id="2" orient="horz" pos="1065">
          <p15:clr>
            <a:srgbClr val="9AA0A6"/>
          </p15:clr>
        </p15:guide>
        <p15:guide id="3" pos="936">
          <p15:clr>
            <a:srgbClr val="747775"/>
          </p15:clr>
        </p15:guide>
        <p15:guide id="4" orient="horz" pos="28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 pos="1065" orient="horz"/>
        <p:guide pos="936"/>
        <p:guide pos="28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22" Type="http://schemas.openxmlformats.org/officeDocument/2006/relationships/font" Target="fonts/Poppins-boldItalic.fntdata"/><Relationship Id="rId21" Type="http://schemas.openxmlformats.org/officeDocument/2006/relationships/font" Target="fonts/Poppins-italic.fntdata"/><Relationship Id="rId24" Type="http://schemas.openxmlformats.org/officeDocument/2006/relationships/font" Target="fonts/JetBrainsMonoMedium-bold.fntdata"/><Relationship Id="rId23" Type="http://schemas.openxmlformats.org/officeDocument/2006/relationships/font" Target="fonts/JetBrainsMon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JetBrainsMonoMedium-boldItalic.fntdata"/><Relationship Id="rId25" Type="http://schemas.openxmlformats.org/officeDocument/2006/relationships/font" Target="fonts/JetBrainsMonoMedium-italic.fntdata"/><Relationship Id="rId28" Type="http://schemas.openxmlformats.org/officeDocument/2006/relationships/font" Target="fonts/PoppinsMedium-bold.fntdata"/><Relationship Id="rId27" Type="http://schemas.openxmlformats.org/officeDocument/2006/relationships/font" Target="fonts/Poppins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Medium-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WorkSans-regular.fntdata"/><Relationship Id="rId30" Type="http://schemas.openxmlformats.org/officeDocument/2006/relationships/font" Target="fonts/PoppinsMedium-boldItalic.fntdata"/><Relationship Id="rId11" Type="http://schemas.openxmlformats.org/officeDocument/2006/relationships/slide" Target="slides/slide5.xml"/><Relationship Id="rId33" Type="http://schemas.openxmlformats.org/officeDocument/2006/relationships/font" Target="fonts/WorkSans-italic.fntdata"/><Relationship Id="rId10" Type="http://schemas.openxmlformats.org/officeDocument/2006/relationships/slide" Target="slides/slide4.xml"/><Relationship Id="rId32" Type="http://schemas.openxmlformats.org/officeDocument/2006/relationships/font" Target="fonts/WorkSans-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Work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Poppins-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cc2597a091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1cc2597a091_0_3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ecab01283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500">
              <a:solidFill>
                <a:schemeClr val="dk1"/>
              </a:solidFill>
            </a:endParaRPr>
          </a:p>
        </p:txBody>
      </p:sp>
      <p:sp>
        <p:nvSpPr>
          <p:cNvPr id="273" name="Google Shape;273;g22ecab01283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ecab01283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500">
              <a:solidFill>
                <a:schemeClr val="dk1"/>
              </a:solidFill>
            </a:endParaRPr>
          </a:p>
        </p:txBody>
      </p:sp>
      <p:sp>
        <p:nvSpPr>
          <p:cNvPr id="285" name="Google Shape;285;g22ecab01283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cc2597a091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g1cc2597a091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398c75f7e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500">
              <a:solidFill>
                <a:schemeClr val="dk1"/>
              </a:solidFill>
            </a:endParaRPr>
          </a:p>
        </p:txBody>
      </p:sp>
      <p:sp>
        <p:nvSpPr>
          <p:cNvPr id="177" name="Google Shape;177;g2398c75f7e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ecc6c023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500">
              <a:solidFill>
                <a:schemeClr val="dk1"/>
              </a:solidFill>
            </a:endParaRPr>
          </a:p>
        </p:txBody>
      </p:sp>
      <p:sp>
        <p:nvSpPr>
          <p:cNvPr id="184" name="Google Shape;184;g22ecc6c023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ecab0128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500">
              <a:solidFill>
                <a:schemeClr val="dk1"/>
              </a:solidFill>
            </a:endParaRPr>
          </a:p>
        </p:txBody>
      </p:sp>
      <p:sp>
        <p:nvSpPr>
          <p:cNvPr id="197" name="Google Shape;197;g22ecab0128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ecab0128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500">
              <a:solidFill>
                <a:schemeClr val="dk1"/>
              </a:solidFill>
            </a:endParaRPr>
          </a:p>
        </p:txBody>
      </p:sp>
      <p:sp>
        <p:nvSpPr>
          <p:cNvPr id="210" name="Google Shape;210;g22ecab01283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ecab01283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500">
              <a:solidFill>
                <a:schemeClr val="dk1"/>
              </a:solidFill>
            </a:endParaRPr>
          </a:p>
        </p:txBody>
      </p:sp>
      <p:sp>
        <p:nvSpPr>
          <p:cNvPr id="223" name="Google Shape;223;g22ecab01283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ecab0128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500">
              <a:solidFill>
                <a:schemeClr val="dk1"/>
              </a:solidFill>
            </a:endParaRPr>
          </a:p>
        </p:txBody>
      </p:sp>
      <p:sp>
        <p:nvSpPr>
          <p:cNvPr id="236" name="Google Shape;236;g22ecab01283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ecab01283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500">
              <a:solidFill>
                <a:schemeClr val="dk1"/>
              </a:solidFill>
            </a:endParaRPr>
          </a:p>
        </p:txBody>
      </p:sp>
      <p:sp>
        <p:nvSpPr>
          <p:cNvPr id="249" name="Google Shape;249;g22ecab01283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2ecab01283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500">
              <a:solidFill>
                <a:schemeClr val="dk1"/>
              </a:solidFill>
            </a:endParaRPr>
          </a:p>
        </p:txBody>
      </p:sp>
      <p:sp>
        <p:nvSpPr>
          <p:cNvPr id="261" name="Google Shape;261;g22ecab01283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p:nvPr/>
        </p:nvSpPr>
        <p:spPr>
          <a:xfrm>
            <a:off x="20325" y="20325"/>
            <a:ext cx="18288000" cy="10266600"/>
          </a:xfrm>
          <a:prstGeom prst="rect">
            <a:avLst/>
          </a:prstGeom>
          <a:solidFill>
            <a:srgbClr val="1B20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txBox="1"/>
          <p:nvPr>
            <p:ph idx="2"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 name="Google Shape;17;p2"/>
          <p:cNvSpPr txBox="1"/>
          <p:nvPr>
            <p:ph idx="3"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 name="Google Shape;18;p2"/>
          <p:cNvSpPr txBox="1"/>
          <p:nvPr>
            <p:ph idx="4"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2"/>
          <p:cNvSpPr/>
          <p:nvPr/>
        </p:nvSpPr>
        <p:spPr>
          <a:xfrm>
            <a:off x="20325" y="20325"/>
            <a:ext cx="18288000" cy="10266600"/>
          </a:xfrm>
          <a:prstGeom prst="rect">
            <a:avLst/>
          </a:prstGeom>
          <a:solidFill>
            <a:srgbClr val="1B20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 name="Google Shape;20;p2"/>
          <p:cNvPicPr preferRelativeResize="0"/>
          <p:nvPr/>
        </p:nvPicPr>
        <p:blipFill rotWithShape="1">
          <a:blip r:embed="rId2">
            <a:alphaModFix/>
          </a:blip>
          <a:srcRect b="23948" l="0" r="32917" t="0"/>
          <a:stretch/>
        </p:blipFill>
        <p:spPr>
          <a:xfrm>
            <a:off x="5087225" y="603600"/>
            <a:ext cx="13200774" cy="9235150"/>
          </a:xfrm>
          <a:prstGeom prst="rect">
            <a:avLst/>
          </a:prstGeom>
          <a:noFill/>
          <a:ln>
            <a:noFill/>
          </a:ln>
        </p:spPr>
      </p:pic>
      <p:sp>
        <p:nvSpPr>
          <p:cNvPr id="21" name="Google Shape;21;p2"/>
          <p:cNvSpPr/>
          <p:nvPr/>
        </p:nvSpPr>
        <p:spPr>
          <a:xfrm rot="5400000">
            <a:off x="8937650" y="911000"/>
            <a:ext cx="438300" cy="18313500"/>
          </a:xfrm>
          <a:prstGeom prst="rect">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txBox="1"/>
          <p:nvPr/>
        </p:nvSpPr>
        <p:spPr>
          <a:xfrm>
            <a:off x="7802850" y="9885200"/>
            <a:ext cx="26823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Poppins"/>
                <a:ea typeface="Poppins"/>
                <a:cs typeface="Poppins"/>
                <a:sym typeface="Poppins"/>
              </a:rPr>
              <a:t>PW  SKILLS</a:t>
            </a:r>
            <a:endParaRPr b="1" sz="2000">
              <a:solidFill>
                <a:schemeClr val="lt1"/>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 name="Google Shape;78;p11"/>
          <p:cNvSpPr txBox="1"/>
          <p:nvPr>
            <p:ph idx="1" type="body"/>
          </p:nvPr>
        </p:nvSpPr>
        <p:spPr>
          <a:xfrm rot="5400000">
            <a:off x="2308951"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9" name="Google Shape;79;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0" name="Google Shape;80;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 name="Google Shape;81;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2"/>
          <p:cNvSpPr txBox="1"/>
          <p:nvPr>
            <p:ph type="title"/>
          </p:nvPr>
        </p:nvSpPr>
        <p:spPr>
          <a:xfrm rot="5400000">
            <a:off x="4732351" y="2171689"/>
            <a:ext cx="5851500" cy="20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 name="Google Shape;84;p12"/>
          <p:cNvSpPr txBox="1"/>
          <p:nvPr>
            <p:ph idx="1" type="body"/>
          </p:nvPr>
        </p:nvSpPr>
        <p:spPr>
          <a:xfrm rot="5400000">
            <a:off x="541350" y="190487"/>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85" name="Google Shape;85;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6" name="Google Shape;86;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7" name="Google Shape;87;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1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1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4"/>
          <p:cNvSpPr/>
          <p:nvPr/>
        </p:nvSpPr>
        <p:spPr>
          <a:xfrm>
            <a:off x="20325" y="20325"/>
            <a:ext cx="18288000" cy="10266600"/>
          </a:xfrm>
          <a:prstGeom prst="rect">
            <a:avLst/>
          </a:prstGeom>
          <a:solidFill>
            <a:srgbClr val="1B20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p14"/>
          <p:cNvPicPr preferRelativeResize="0"/>
          <p:nvPr/>
        </p:nvPicPr>
        <p:blipFill rotWithShape="1">
          <a:blip r:embed="rId2">
            <a:alphaModFix/>
          </a:blip>
          <a:srcRect b="0" l="0" r="0" t="0"/>
          <a:stretch/>
        </p:blipFill>
        <p:spPr>
          <a:xfrm>
            <a:off x="14842650" y="-1173650"/>
            <a:ext cx="3702523" cy="3702523"/>
          </a:xfrm>
          <a:prstGeom prst="rect">
            <a:avLst/>
          </a:prstGeom>
          <a:noFill/>
          <a:ln>
            <a:noFill/>
          </a:ln>
        </p:spPr>
      </p:pic>
      <p:sp>
        <p:nvSpPr>
          <p:cNvPr id="100" name="Google Shape;100;p14"/>
          <p:cNvSpPr/>
          <p:nvPr/>
        </p:nvSpPr>
        <p:spPr>
          <a:xfrm rot="5400000">
            <a:off x="8937650" y="911000"/>
            <a:ext cx="438300" cy="18313500"/>
          </a:xfrm>
          <a:prstGeom prst="rect">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3">
            <a:alphaModFix/>
          </a:blip>
          <a:srcRect b="23948" l="0" r="32917" t="0"/>
          <a:stretch/>
        </p:blipFill>
        <p:spPr>
          <a:xfrm>
            <a:off x="5087225" y="603600"/>
            <a:ext cx="13200774" cy="9235150"/>
          </a:xfrm>
          <a:prstGeom prst="rect">
            <a:avLst/>
          </a:prstGeom>
          <a:noFill/>
          <a:ln>
            <a:noFill/>
          </a:ln>
        </p:spPr>
      </p:pic>
      <p:sp>
        <p:nvSpPr>
          <p:cNvPr id="102" name="Google Shape;102;p14"/>
          <p:cNvSpPr txBox="1"/>
          <p:nvPr/>
        </p:nvSpPr>
        <p:spPr>
          <a:xfrm>
            <a:off x="7802850" y="9885200"/>
            <a:ext cx="26823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Poppins"/>
                <a:ea typeface="Poppins"/>
                <a:cs typeface="Poppins"/>
                <a:sym typeface="Poppins"/>
              </a:rPr>
              <a:t>PW  SKILLS</a:t>
            </a:r>
            <a:endParaRPr b="1" sz="2000">
              <a:solidFill>
                <a:schemeClr val="lt1"/>
              </a:solidFill>
              <a:latin typeface="Poppins"/>
              <a:ea typeface="Poppins"/>
              <a:cs typeface="Poppins"/>
              <a:sym typeface="Poppi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sp>
        <p:nvSpPr>
          <p:cNvPr id="104" name="Google Shape;104;p15"/>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 name="Google Shape;105;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640"/>
              </a:spcBef>
              <a:spcAft>
                <a:spcPts val="0"/>
              </a:spcAft>
              <a:buClr>
                <a:srgbClr val="888888"/>
              </a:buClr>
              <a:buSzPts val="3200"/>
              <a:buNone/>
              <a:defRPr>
                <a:solidFill>
                  <a:srgbClr val="888888"/>
                </a:solidFill>
              </a:defRPr>
            </a:lvl1pPr>
            <a:lvl2pPr lvl="1" rtl="0" algn="ctr">
              <a:lnSpc>
                <a:spcPct val="100000"/>
              </a:lnSpc>
              <a:spcBef>
                <a:spcPts val="560"/>
              </a:spcBef>
              <a:spcAft>
                <a:spcPts val="0"/>
              </a:spcAft>
              <a:buClr>
                <a:srgbClr val="888888"/>
              </a:buClr>
              <a:buSzPts val="2800"/>
              <a:buNone/>
              <a:defRPr>
                <a:solidFill>
                  <a:srgbClr val="888888"/>
                </a:solidFill>
              </a:defRPr>
            </a:lvl2pPr>
            <a:lvl3pPr lvl="2" rtl="0" algn="ctr">
              <a:lnSpc>
                <a:spcPct val="100000"/>
              </a:lnSpc>
              <a:spcBef>
                <a:spcPts val="480"/>
              </a:spcBef>
              <a:spcAft>
                <a:spcPts val="0"/>
              </a:spcAft>
              <a:buClr>
                <a:srgbClr val="888888"/>
              </a:buClr>
              <a:buSzPts val="2400"/>
              <a:buNone/>
              <a:defRPr>
                <a:solidFill>
                  <a:srgbClr val="888888"/>
                </a:solidFill>
              </a:defRPr>
            </a:lvl3pPr>
            <a:lvl4pPr lvl="3" rtl="0" algn="ctr">
              <a:lnSpc>
                <a:spcPct val="100000"/>
              </a:lnSpc>
              <a:spcBef>
                <a:spcPts val="400"/>
              </a:spcBef>
              <a:spcAft>
                <a:spcPts val="0"/>
              </a:spcAft>
              <a:buClr>
                <a:srgbClr val="888888"/>
              </a:buClr>
              <a:buSzPts val="2000"/>
              <a:buNone/>
              <a:defRPr>
                <a:solidFill>
                  <a:srgbClr val="888888"/>
                </a:solidFill>
              </a:defRPr>
            </a:lvl4pPr>
            <a:lvl5pPr lvl="4" rtl="0" algn="ctr">
              <a:lnSpc>
                <a:spcPct val="100000"/>
              </a:lnSpc>
              <a:spcBef>
                <a:spcPts val="400"/>
              </a:spcBef>
              <a:spcAft>
                <a:spcPts val="0"/>
              </a:spcAft>
              <a:buClr>
                <a:srgbClr val="888888"/>
              </a:buClr>
              <a:buSzPts val="2000"/>
              <a:buNone/>
              <a:defRPr>
                <a:solidFill>
                  <a:srgbClr val="888888"/>
                </a:solidFill>
              </a:defRPr>
            </a:lvl5pPr>
            <a:lvl6pPr lvl="5" rtl="0" algn="ctr">
              <a:lnSpc>
                <a:spcPct val="100000"/>
              </a:lnSpc>
              <a:spcBef>
                <a:spcPts val="400"/>
              </a:spcBef>
              <a:spcAft>
                <a:spcPts val="0"/>
              </a:spcAft>
              <a:buClr>
                <a:srgbClr val="888888"/>
              </a:buClr>
              <a:buSzPts val="2000"/>
              <a:buNone/>
              <a:defRPr>
                <a:solidFill>
                  <a:srgbClr val="888888"/>
                </a:solidFill>
              </a:defRPr>
            </a:lvl6pPr>
            <a:lvl7pPr lvl="6" rtl="0" algn="ctr">
              <a:lnSpc>
                <a:spcPct val="100000"/>
              </a:lnSpc>
              <a:spcBef>
                <a:spcPts val="400"/>
              </a:spcBef>
              <a:spcAft>
                <a:spcPts val="0"/>
              </a:spcAft>
              <a:buClr>
                <a:srgbClr val="888888"/>
              </a:buClr>
              <a:buSzPts val="2000"/>
              <a:buNone/>
              <a:defRPr>
                <a:solidFill>
                  <a:srgbClr val="888888"/>
                </a:solidFill>
              </a:defRPr>
            </a:lvl7pPr>
            <a:lvl8pPr lvl="7" rtl="0" algn="ctr">
              <a:lnSpc>
                <a:spcPct val="100000"/>
              </a:lnSpc>
              <a:spcBef>
                <a:spcPts val="400"/>
              </a:spcBef>
              <a:spcAft>
                <a:spcPts val="0"/>
              </a:spcAft>
              <a:buClr>
                <a:srgbClr val="888888"/>
              </a:buClr>
              <a:buSzPts val="2000"/>
              <a:buNone/>
              <a:defRPr>
                <a:solidFill>
                  <a:srgbClr val="888888"/>
                </a:solidFill>
              </a:defRPr>
            </a:lvl8pPr>
            <a:lvl9pPr lvl="8" rtl="0" algn="ctr">
              <a:lnSpc>
                <a:spcPct val="100000"/>
              </a:lnSpc>
              <a:spcBef>
                <a:spcPts val="400"/>
              </a:spcBef>
              <a:spcAft>
                <a:spcPts val="0"/>
              </a:spcAft>
              <a:buClr>
                <a:srgbClr val="888888"/>
              </a:buClr>
              <a:buSzPts val="2000"/>
              <a:buNone/>
              <a:defRPr>
                <a:solidFill>
                  <a:srgbClr val="888888"/>
                </a:solidFill>
              </a:defRPr>
            </a:lvl9pPr>
          </a:lstStyle>
          <a:p/>
        </p:txBody>
      </p:sp>
      <p:sp>
        <p:nvSpPr>
          <p:cNvPr id="106" name="Google Shape;106;p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7" name="Google Shape;107;p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9" name="Shape 109"/>
        <p:cNvGrpSpPr/>
        <p:nvPr/>
      </p:nvGrpSpPr>
      <p:grpSpPr>
        <a:xfrm>
          <a:off x="0" y="0"/>
          <a:ext cx="0" cy="0"/>
          <a:chOff x="0" y="0"/>
          <a:chExt cx="0" cy="0"/>
        </a:xfrm>
      </p:grpSpPr>
      <p:sp>
        <p:nvSpPr>
          <p:cNvPr id="110" name="Google Shape;11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1" name="Google Shape;111;p1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12" name="Google Shape;112;p1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1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4000"/>
              <a:buFont typeface="Calibri"/>
              <a:buNone/>
              <a:defRPr b="1"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00"/>
              </a:spcBef>
              <a:spcAft>
                <a:spcPts val="0"/>
              </a:spcAft>
              <a:buClr>
                <a:srgbClr val="888888"/>
              </a:buClr>
              <a:buSzPts val="2000"/>
              <a:buNone/>
              <a:defRPr sz="2000">
                <a:solidFill>
                  <a:srgbClr val="888888"/>
                </a:solidFill>
              </a:defRPr>
            </a:lvl1pPr>
            <a:lvl2pPr indent="-228600" lvl="1" marL="914400" rtl="0" algn="l">
              <a:lnSpc>
                <a:spcPct val="100000"/>
              </a:lnSpc>
              <a:spcBef>
                <a:spcPts val="360"/>
              </a:spcBef>
              <a:spcAft>
                <a:spcPts val="0"/>
              </a:spcAft>
              <a:buClr>
                <a:srgbClr val="888888"/>
              </a:buClr>
              <a:buSzPts val="1800"/>
              <a:buNone/>
              <a:defRPr sz="1800">
                <a:solidFill>
                  <a:srgbClr val="888888"/>
                </a:solidFill>
              </a:defRPr>
            </a:lvl2pPr>
            <a:lvl3pPr indent="-228600" lvl="2" marL="1371600" rtl="0" algn="l">
              <a:lnSpc>
                <a:spcPct val="100000"/>
              </a:lnSpc>
              <a:spcBef>
                <a:spcPts val="320"/>
              </a:spcBef>
              <a:spcAft>
                <a:spcPts val="0"/>
              </a:spcAft>
              <a:buClr>
                <a:srgbClr val="888888"/>
              </a:buClr>
              <a:buSzPts val="1600"/>
              <a:buNone/>
              <a:defRPr sz="1600">
                <a:solidFill>
                  <a:srgbClr val="888888"/>
                </a:solidFill>
              </a:defRPr>
            </a:lvl3pPr>
            <a:lvl4pPr indent="-228600" lvl="3" marL="1828800" rtl="0" algn="l">
              <a:lnSpc>
                <a:spcPct val="100000"/>
              </a:lnSpc>
              <a:spcBef>
                <a:spcPts val="280"/>
              </a:spcBef>
              <a:spcAft>
                <a:spcPts val="0"/>
              </a:spcAft>
              <a:buClr>
                <a:srgbClr val="888888"/>
              </a:buClr>
              <a:buSzPts val="1400"/>
              <a:buNone/>
              <a:defRPr sz="1400">
                <a:solidFill>
                  <a:srgbClr val="888888"/>
                </a:solidFill>
              </a:defRPr>
            </a:lvl4pPr>
            <a:lvl5pPr indent="-228600" lvl="4" marL="2286000" rtl="0" algn="l">
              <a:lnSpc>
                <a:spcPct val="100000"/>
              </a:lnSpc>
              <a:spcBef>
                <a:spcPts val="280"/>
              </a:spcBef>
              <a:spcAft>
                <a:spcPts val="0"/>
              </a:spcAft>
              <a:buClr>
                <a:srgbClr val="888888"/>
              </a:buClr>
              <a:buSzPts val="1400"/>
              <a:buNone/>
              <a:defRPr sz="1400">
                <a:solidFill>
                  <a:srgbClr val="888888"/>
                </a:solidFill>
              </a:defRPr>
            </a:lvl5pPr>
            <a:lvl6pPr indent="-228600" lvl="5" marL="2743200" rtl="0" algn="l">
              <a:lnSpc>
                <a:spcPct val="100000"/>
              </a:lnSpc>
              <a:spcBef>
                <a:spcPts val="280"/>
              </a:spcBef>
              <a:spcAft>
                <a:spcPts val="0"/>
              </a:spcAft>
              <a:buClr>
                <a:srgbClr val="888888"/>
              </a:buClr>
              <a:buSzPts val="1400"/>
              <a:buNone/>
              <a:defRPr sz="1400">
                <a:solidFill>
                  <a:srgbClr val="888888"/>
                </a:solidFill>
              </a:defRPr>
            </a:lvl6pPr>
            <a:lvl7pPr indent="-228600" lvl="6" marL="3200400" rtl="0" algn="l">
              <a:lnSpc>
                <a:spcPct val="100000"/>
              </a:lnSpc>
              <a:spcBef>
                <a:spcPts val="280"/>
              </a:spcBef>
              <a:spcAft>
                <a:spcPts val="0"/>
              </a:spcAft>
              <a:buClr>
                <a:srgbClr val="888888"/>
              </a:buClr>
              <a:buSzPts val="1400"/>
              <a:buNone/>
              <a:defRPr sz="1400">
                <a:solidFill>
                  <a:srgbClr val="888888"/>
                </a:solidFill>
              </a:defRPr>
            </a:lvl7pPr>
            <a:lvl8pPr indent="-228600" lvl="7" marL="3657600" rtl="0" algn="l">
              <a:lnSpc>
                <a:spcPct val="100000"/>
              </a:lnSpc>
              <a:spcBef>
                <a:spcPts val="280"/>
              </a:spcBef>
              <a:spcAft>
                <a:spcPts val="0"/>
              </a:spcAft>
              <a:buClr>
                <a:srgbClr val="888888"/>
              </a:buClr>
              <a:buSzPts val="1400"/>
              <a:buNone/>
              <a:defRPr sz="1400">
                <a:solidFill>
                  <a:srgbClr val="888888"/>
                </a:solidFill>
              </a:defRPr>
            </a:lvl8pPr>
            <a:lvl9pPr indent="-228600" lvl="8" marL="4114800" rtl="0" algn="l">
              <a:lnSpc>
                <a:spcPct val="100000"/>
              </a:lnSpc>
              <a:spcBef>
                <a:spcPts val="280"/>
              </a:spcBef>
              <a:spcAft>
                <a:spcPts val="0"/>
              </a:spcAft>
              <a:buClr>
                <a:srgbClr val="888888"/>
              </a:buClr>
              <a:buSzPts val="1400"/>
              <a:buNone/>
              <a:defRPr sz="1400">
                <a:solidFill>
                  <a:srgbClr val="888888"/>
                </a:solidFill>
              </a:defRPr>
            </a:lvl9pPr>
          </a:lstStyle>
          <a:p/>
        </p:txBody>
      </p:sp>
      <p:sp>
        <p:nvSpPr>
          <p:cNvPr id="118" name="Google Shape;118;p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9" name="Google Shape;119;p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0" name="Google Shape;120;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1" name="Shape 121"/>
        <p:cNvGrpSpPr/>
        <p:nvPr/>
      </p:nvGrpSpPr>
      <p:grpSpPr>
        <a:xfrm>
          <a:off x="0" y="0"/>
          <a:ext cx="0" cy="0"/>
          <a:chOff x="0" y="0"/>
          <a:chExt cx="0" cy="0"/>
        </a:xfrm>
      </p:grpSpPr>
      <p:sp>
        <p:nvSpPr>
          <p:cNvPr id="122" name="Google Shape;1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1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124" name="Google Shape;124;p18"/>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125" name="Google Shape;125;p1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 name="Google Shape;126;p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7" name="Google Shape;127;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8" name="Shape 128"/>
        <p:cNvGrpSpPr/>
        <p:nvPr/>
      </p:nvGrpSpPr>
      <p:grpSpPr>
        <a:xfrm>
          <a:off x="0" y="0"/>
          <a:ext cx="0" cy="0"/>
          <a:chOff x="0" y="0"/>
          <a:chExt cx="0" cy="0"/>
        </a:xfrm>
      </p:grpSpPr>
      <p:sp>
        <p:nvSpPr>
          <p:cNvPr id="129" name="Google Shape;12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4400"/>
              <a:buFont typeface="Calibri"/>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0" name="Google Shape;130;p19"/>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131" name="Google Shape;131;p19"/>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132" name="Google Shape;132;p19"/>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133" name="Google Shape;133;p19"/>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134" name="Google Shape;134;p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6" name="Google Shape;136;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9" name="Google Shape;139;p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0" name="Google Shape;140;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1" name="Google Shape;141;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4" name="Google Shape;144;p21"/>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lnSpc>
                <a:spcPct val="100000"/>
              </a:lnSpc>
              <a:spcBef>
                <a:spcPts val="640"/>
              </a:spcBef>
              <a:spcAft>
                <a:spcPts val="0"/>
              </a:spcAft>
              <a:buClr>
                <a:schemeClr val="dk1"/>
              </a:buClr>
              <a:buSzPts val="3200"/>
              <a:buChar char="•"/>
              <a:defRPr sz="3200"/>
            </a:lvl1pPr>
            <a:lvl2pPr indent="-406400" lvl="1" marL="914400" rtl="0" algn="l">
              <a:lnSpc>
                <a:spcPct val="100000"/>
              </a:lnSpc>
              <a:spcBef>
                <a:spcPts val="560"/>
              </a:spcBef>
              <a:spcAft>
                <a:spcPts val="0"/>
              </a:spcAft>
              <a:buClr>
                <a:schemeClr val="dk1"/>
              </a:buClr>
              <a:buSzPts val="2800"/>
              <a:buChar char="–"/>
              <a:defRPr sz="28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55600" lvl="5" marL="2743200" rtl="0" algn="l">
              <a:lnSpc>
                <a:spcPct val="100000"/>
              </a:lnSpc>
              <a:spcBef>
                <a:spcPts val="400"/>
              </a:spcBef>
              <a:spcAft>
                <a:spcPts val="0"/>
              </a:spcAft>
              <a:buClr>
                <a:schemeClr val="dk1"/>
              </a:buClr>
              <a:buSzPts val="2000"/>
              <a:buChar char="•"/>
              <a:defRPr sz="2000"/>
            </a:lvl6pPr>
            <a:lvl7pPr indent="-355600" lvl="6" marL="3200400" rtl="0" algn="l">
              <a:lnSpc>
                <a:spcPct val="100000"/>
              </a:lnSpc>
              <a:spcBef>
                <a:spcPts val="400"/>
              </a:spcBef>
              <a:spcAft>
                <a:spcPts val="0"/>
              </a:spcAft>
              <a:buClr>
                <a:schemeClr val="dk1"/>
              </a:buClr>
              <a:buSzPts val="2000"/>
              <a:buChar char="•"/>
              <a:defRPr sz="2000"/>
            </a:lvl7pPr>
            <a:lvl8pPr indent="-355600" lvl="7" marL="3657600" rtl="0" algn="l">
              <a:lnSpc>
                <a:spcPct val="100000"/>
              </a:lnSpc>
              <a:spcBef>
                <a:spcPts val="400"/>
              </a:spcBef>
              <a:spcAft>
                <a:spcPts val="0"/>
              </a:spcAft>
              <a:buClr>
                <a:schemeClr val="dk1"/>
              </a:buClr>
              <a:buSzPts val="2000"/>
              <a:buChar char="•"/>
              <a:defRPr sz="2000"/>
            </a:lvl8pPr>
            <a:lvl9pPr indent="-355600" lvl="8" marL="4114800" rtl="0" algn="l">
              <a:lnSpc>
                <a:spcPct val="100000"/>
              </a:lnSpc>
              <a:spcBef>
                <a:spcPts val="400"/>
              </a:spcBef>
              <a:spcAft>
                <a:spcPts val="0"/>
              </a:spcAft>
              <a:buClr>
                <a:schemeClr val="dk1"/>
              </a:buClr>
              <a:buSzPts val="2000"/>
              <a:buChar char="•"/>
              <a:defRPr sz="2000"/>
            </a:lvl9pPr>
          </a:lstStyle>
          <a:p/>
        </p:txBody>
      </p:sp>
      <p:sp>
        <p:nvSpPr>
          <p:cNvPr id="145" name="Google Shape;145;p21"/>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146" name="Google Shape;146;p2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7" name="Google Shape;147;p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3"/>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 name="Google Shape;25;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640"/>
              </a:spcBef>
              <a:spcAft>
                <a:spcPts val="0"/>
              </a:spcAft>
              <a:buClr>
                <a:srgbClr val="888888"/>
              </a:buClr>
              <a:buSzPts val="3200"/>
              <a:buNone/>
              <a:defRPr>
                <a:solidFill>
                  <a:srgbClr val="888888"/>
                </a:solidFill>
              </a:defRPr>
            </a:lvl1pPr>
            <a:lvl2pPr lvl="1" rtl="0" algn="ctr">
              <a:lnSpc>
                <a:spcPct val="100000"/>
              </a:lnSpc>
              <a:spcBef>
                <a:spcPts val="560"/>
              </a:spcBef>
              <a:spcAft>
                <a:spcPts val="0"/>
              </a:spcAft>
              <a:buClr>
                <a:srgbClr val="888888"/>
              </a:buClr>
              <a:buSzPts val="2800"/>
              <a:buNone/>
              <a:defRPr>
                <a:solidFill>
                  <a:srgbClr val="888888"/>
                </a:solidFill>
              </a:defRPr>
            </a:lvl2pPr>
            <a:lvl3pPr lvl="2" rtl="0" algn="ctr">
              <a:lnSpc>
                <a:spcPct val="100000"/>
              </a:lnSpc>
              <a:spcBef>
                <a:spcPts val="480"/>
              </a:spcBef>
              <a:spcAft>
                <a:spcPts val="0"/>
              </a:spcAft>
              <a:buClr>
                <a:srgbClr val="888888"/>
              </a:buClr>
              <a:buSzPts val="2400"/>
              <a:buNone/>
              <a:defRPr>
                <a:solidFill>
                  <a:srgbClr val="888888"/>
                </a:solidFill>
              </a:defRPr>
            </a:lvl3pPr>
            <a:lvl4pPr lvl="3" rtl="0" algn="ctr">
              <a:lnSpc>
                <a:spcPct val="100000"/>
              </a:lnSpc>
              <a:spcBef>
                <a:spcPts val="400"/>
              </a:spcBef>
              <a:spcAft>
                <a:spcPts val="0"/>
              </a:spcAft>
              <a:buClr>
                <a:srgbClr val="888888"/>
              </a:buClr>
              <a:buSzPts val="2000"/>
              <a:buNone/>
              <a:defRPr>
                <a:solidFill>
                  <a:srgbClr val="888888"/>
                </a:solidFill>
              </a:defRPr>
            </a:lvl4pPr>
            <a:lvl5pPr lvl="4" rtl="0" algn="ctr">
              <a:lnSpc>
                <a:spcPct val="100000"/>
              </a:lnSpc>
              <a:spcBef>
                <a:spcPts val="400"/>
              </a:spcBef>
              <a:spcAft>
                <a:spcPts val="0"/>
              </a:spcAft>
              <a:buClr>
                <a:srgbClr val="888888"/>
              </a:buClr>
              <a:buSzPts val="2000"/>
              <a:buNone/>
              <a:defRPr>
                <a:solidFill>
                  <a:srgbClr val="888888"/>
                </a:solidFill>
              </a:defRPr>
            </a:lvl5pPr>
            <a:lvl6pPr lvl="5" rtl="0" algn="ctr">
              <a:lnSpc>
                <a:spcPct val="100000"/>
              </a:lnSpc>
              <a:spcBef>
                <a:spcPts val="400"/>
              </a:spcBef>
              <a:spcAft>
                <a:spcPts val="0"/>
              </a:spcAft>
              <a:buClr>
                <a:srgbClr val="888888"/>
              </a:buClr>
              <a:buSzPts val="2000"/>
              <a:buNone/>
              <a:defRPr>
                <a:solidFill>
                  <a:srgbClr val="888888"/>
                </a:solidFill>
              </a:defRPr>
            </a:lvl6pPr>
            <a:lvl7pPr lvl="6" rtl="0" algn="ctr">
              <a:lnSpc>
                <a:spcPct val="100000"/>
              </a:lnSpc>
              <a:spcBef>
                <a:spcPts val="400"/>
              </a:spcBef>
              <a:spcAft>
                <a:spcPts val="0"/>
              </a:spcAft>
              <a:buClr>
                <a:srgbClr val="888888"/>
              </a:buClr>
              <a:buSzPts val="2000"/>
              <a:buNone/>
              <a:defRPr>
                <a:solidFill>
                  <a:srgbClr val="888888"/>
                </a:solidFill>
              </a:defRPr>
            </a:lvl7pPr>
            <a:lvl8pPr lvl="7" rtl="0" algn="ctr">
              <a:lnSpc>
                <a:spcPct val="100000"/>
              </a:lnSpc>
              <a:spcBef>
                <a:spcPts val="400"/>
              </a:spcBef>
              <a:spcAft>
                <a:spcPts val="0"/>
              </a:spcAft>
              <a:buClr>
                <a:srgbClr val="888888"/>
              </a:buClr>
              <a:buSzPts val="2000"/>
              <a:buNone/>
              <a:defRPr>
                <a:solidFill>
                  <a:srgbClr val="888888"/>
                </a:solidFill>
              </a:defRPr>
            </a:lvl8pPr>
            <a:lvl9pPr lvl="8" rtl="0" algn="ctr">
              <a:lnSpc>
                <a:spcPct val="100000"/>
              </a:lnSpc>
              <a:spcBef>
                <a:spcPts val="400"/>
              </a:spcBef>
              <a:spcAft>
                <a:spcPts val="0"/>
              </a:spcAft>
              <a:buClr>
                <a:srgbClr val="888888"/>
              </a:buClr>
              <a:buSzPts val="2000"/>
              <a:buNone/>
              <a:defRPr>
                <a:solidFill>
                  <a:srgbClr val="888888"/>
                </a:solidFill>
              </a:defRPr>
            </a:lvl9pPr>
          </a:lstStyle>
          <a:p/>
        </p:txBody>
      </p:sp>
      <p:sp>
        <p:nvSpPr>
          <p:cNvPr id="26" name="Google Shape;26;p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 name="Google Shape;28;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 name="Shape 149"/>
        <p:cNvGrpSpPr/>
        <p:nvPr/>
      </p:nvGrpSpPr>
      <p:grpSpPr>
        <a:xfrm>
          <a:off x="0" y="0"/>
          <a:ext cx="0" cy="0"/>
          <a:chOff x="0" y="0"/>
          <a:chExt cx="0" cy="0"/>
        </a:xfrm>
      </p:grpSpPr>
      <p:sp>
        <p:nvSpPr>
          <p:cNvPr id="150" name="Google Shape;150;p22"/>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p22"/>
          <p:cNvSpPr/>
          <p:nvPr>
            <p:ph idx="2" type="pic"/>
          </p:nvPr>
        </p:nvSpPr>
        <p:spPr>
          <a:xfrm>
            <a:off x="1792288" y="612775"/>
            <a:ext cx="5486400" cy="4114800"/>
          </a:xfrm>
          <a:prstGeom prst="rect">
            <a:avLst/>
          </a:prstGeom>
          <a:noFill/>
          <a:ln>
            <a:noFill/>
          </a:ln>
        </p:spPr>
      </p:sp>
      <p:sp>
        <p:nvSpPr>
          <p:cNvPr id="152" name="Google Shape;152;p22"/>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153" name="Google Shape;153;p2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5" name="Google Shape;155;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6" name="Shape 156"/>
        <p:cNvGrpSpPr/>
        <p:nvPr/>
      </p:nvGrpSpPr>
      <p:grpSpPr>
        <a:xfrm>
          <a:off x="0" y="0"/>
          <a:ext cx="0" cy="0"/>
          <a:chOff x="0" y="0"/>
          <a:chExt cx="0" cy="0"/>
        </a:xfrm>
      </p:grpSpPr>
      <p:sp>
        <p:nvSpPr>
          <p:cNvPr id="157" name="Google Shape;157;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23"/>
          <p:cNvSpPr txBox="1"/>
          <p:nvPr>
            <p:ph idx="1" type="body"/>
          </p:nvPr>
        </p:nvSpPr>
        <p:spPr>
          <a:xfrm rot="5400000">
            <a:off x="2308951"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59" name="Google Shape;159;p2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0" name="Google Shape;160;p2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1" name="Google Shape;161;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2" name="Shape 162"/>
        <p:cNvGrpSpPr/>
        <p:nvPr/>
      </p:nvGrpSpPr>
      <p:grpSpPr>
        <a:xfrm>
          <a:off x="0" y="0"/>
          <a:ext cx="0" cy="0"/>
          <a:chOff x="0" y="0"/>
          <a:chExt cx="0" cy="0"/>
        </a:xfrm>
      </p:grpSpPr>
      <p:sp>
        <p:nvSpPr>
          <p:cNvPr id="163" name="Google Shape;163;p24"/>
          <p:cNvSpPr txBox="1"/>
          <p:nvPr>
            <p:ph type="title"/>
          </p:nvPr>
        </p:nvSpPr>
        <p:spPr>
          <a:xfrm rot="5400000">
            <a:off x="4732351" y="2171689"/>
            <a:ext cx="5851500" cy="20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4" name="Google Shape;164;p24"/>
          <p:cNvSpPr txBox="1"/>
          <p:nvPr>
            <p:ph idx="1" type="body"/>
          </p:nvPr>
        </p:nvSpPr>
        <p:spPr>
          <a:xfrm rot="5400000">
            <a:off x="541350" y="190487"/>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65" name="Google Shape;165;p2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6" name="Google Shape;166;p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7" name="Google Shape;167;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p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32" name="Google Shape;32;p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 name="Google Shape;33;p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 name="Google Shape;34;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5"/>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4000"/>
              <a:buFont typeface="Calibri"/>
              <a:buNone/>
              <a:defRPr b="1"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 name="Google Shape;37;p5"/>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00"/>
              </a:spcBef>
              <a:spcAft>
                <a:spcPts val="0"/>
              </a:spcAft>
              <a:buClr>
                <a:srgbClr val="888888"/>
              </a:buClr>
              <a:buSzPts val="2000"/>
              <a:buNone/>
              <a:defRPr sz="2000">
                <a:solidFill>
                  <a:srgbClr val="888888"/>
                </a:solidFill>
              </a:defRPr>
            </a:lvl1pPr>
            <a:lvl2pPr indent="-228600" lvl="1" marL="914400" rtl="0" algn="l">
              <a:lnSpc>
                <a:spcPct val="100000"/>
              </a:lnSpc>
              <a:spcBef>
                <a:spcPts val="360"/>
              </a:spcBef>
              <a:spcAft>
                <a:spcPts val="0"/>
              </a:spcAft>
              <a:buClr>
                <a:srgbClr val="888888"/>
              </a:buClr>
              <a:buSzPts val="1800"/>
              <a:buNone/>
              <a:defRPr sz="1800">
                <a:solidFill>
                  <a:srgbClr val="888888"/>
                </a:solidFill>
              </a:defRPr>
            </a:lvl2pPr>
            <a:lvl3pPr indent="-228600" lvl="2" marL="1371600" rtl="0" algn="l">
              <a:lnSpc>
                <a:spcPct val="100000"/>
              </a:lnSpc>
              <a:spcBef>
                <a:spcPts val="320"/>
              </a:spcBef>
              <a:spcAft>
                <a:spcPts val="0"/>
              </a:spcAft>
              <a:buClr>
                <a:srgbClr val="888888"/>
              </a:buClr>
              <a:buSzPts val="1600"/>
              <a:buNone/>
              <a:defRPr sz="1600">
                <a:solidFill>
                  <a:srgbClr val="888888"/>
                </a:solidFill>
              </a:defRPr>
            </a:lvl3pPr>
            <a:lvl4pPr indent="-228600" lvl="3" marL="1828800" rtl="0" algn="l">
              <a:lnSpc>
                <a:spcPct val="100000"/>
              </a:lnSpc>
              <a:spcBef>
                <a:spcPts val="280"/>
              </a:spcBef>
              <a:spcAft>
                <a:spcPts val="0"/>
              </a:spcAft>
              <a:buClr>
                <a:srgbClr val="888888"/>
              </a:buClr>
              <a:buSzPts val="1400"/>
              <a:buNone/>
              <a:defRPr sz="1400">
                <a:solidFill>
                  <a:srgbClr val="888888"/>
                </a:solidFill>
              </a:defRPr>
            </a:lvl4pPr>
            <a:lvl5pPr indent="-228600" lvl="4" marL="2286000" rtl="0" algn="l">
              <a:lnSpc>
                <a:spcPct val="100000"/>
              </a:lnSpc>
              <a:spcBef>
                <a:spcPts val="280"/>
              </a:spcBef>
              <a:spcAft>
                <a:spcPts val="0"/>
              </a:spcAft>
              <a:buClr>
                <a:srgbClr val="888888"/>
              </a:buClr>
              <a:buSzPts val="1400"/>
              <a:buNone/>
              <a:defRPr sz="1400">
                <a:solidFill>
                  <a:srgbClr val="888888"/>
                </a:solidFill>
              </a:defRPr>
            </a:lvl5pPr>
            <a:lvl6pPr indent="-228600" lvl="5" marL="2743200" rtl="0" algn="l">
              <a:lnSpc>
                <a:spcPct val="100000"/>
              </a:lnSpc>
              <a:spcBef>
                <a:spcPts val="280"/>
              </a:spcBef>
              <a:spcAft>
                <a:spcPts val="0"/>
              </a:spcAft>
              <a:buClr>
                <a:srgbClr val="888888"/>
              </a:buClr>
              <a:buSzPts val="1400"/>
              <a:buNone/>
              <a:defRPr sz="1400">
                <a:solidFill>
                  <a:srgbClr val="888888"/>
                </a:solidFill>
              </a:defRPr>
            </a:lvl6pPr>
            <a:lvl7pPr indent="-228600" lvl="6" marL="3200400" rtl="0" algn="l">
              <a:lnSpc>
                <a:spcPct val="100000"/>
              </a:lnSpc>
              <a:spcBef>
                <a:spcPts val="280"/>
              </a:spcBef>
              <a:spcAft>
                <a:spcPts val="0"/>
              </a:spcAft>
              <a:buClr>
                <a:srgbClr val="888888"/>
              </a:buClr>
              <a:buSzPts val="1400"/>
              <a:buNone/>
              <a:defRPr sz="1400">
                <a:solidFill>
                  <a:srgbClr val="888888"/>
                </a:solidFill>
              </a:defRPr>
            </a:lvl7pPr>
            <a:lvl8pPr indent="-228600" lvl="7" marL="3657600" rtl="0" algn="l">
              <a:lnSpc>
                <a:spcPct val="100000"/>
              </a:lnSpc>
              <a:spcBef>
                <a:spcPts val="280"/>
              </a:spcBef>
              <a:spcAft>
                <a:spcPts val="0"/>
              </a:spcAft>
              <a:buClr>
                <a:srgbClr val="888888"/>
              </a:buClr>
              <a:buSzPts val="1400"/>
              <a:buNone/>
              <a:defRPr sz="1400">
                <a:solidFill>
                  <a:srgbClr val="888888"/>
                </a:solidFill>
              </a:defRPr>
            </a:lvl8pPr>
            <a:lvl9pPr indent="-228600" lvl="8" marL="4114800" rtl="0" algn="l">
              <a:lnSpc>
                <a:spcPct val="100000"/>
              </a:lnSpc>
              <a:spcBef>
                <a:spcPts val="280"/>
              </a:spcBef>
              <a:spcAft>
                <a:spcPts val="0"/>
              </a:spcAft>
              <a:buClr>
                <a:srgbClr val="888888"/>
              </a:buClr>
              <a:buSzPts val="1400"/>
              <a:buNone/>
              <a:defRPr sz="1400">
                <a:solidFill>
                  <a:srgbClr val="888888"/>
                </a:solidFill>
              </a:defRPr>
            </a:lvl9pPr>
          </a:lstStyle>
          <a:p/>
        </p:txBody>
      </p:sp>
      <p:sp>
        <p:nvSpPr>
          <p:cNvPr id="38" name="Google Shape;38;p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 name="Google Shape;39;p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 name="Google Shape;40;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 name="Google Shape;43;p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44" name="Google Shape;44;p6"/>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45" name="Google Shape;45;p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6" name="Google Shape;46;p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 name="Google Shape;47;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4400"/>
              <a:buFont typeface="Calibri"/>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0" name="Google Shape;50;p7"/>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51" name="Google Shape;51;p7"/>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52" name="Google Shape;52;p7"/>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53" name="Google Shape;53;p7"/>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54" name="Google Shape;54;p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1" name="Google Shape;61;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9"/>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lnSpc>
                <a:spcPct val="100000"/>
              </a:lnSpc>
              <a:spcBef>
                <a:spcPts val="640"/>
              </a:spcBef>
              <a:spcAft>
                <a:spcPts val="0"/>
              </a:spcAft>
              <a:buClr>
                <a:schemeClr val="dk1"/>
              </a:buClr>
              <a:buSzPts val="3200"/>
              <a:buChar char="•"/>
              <a:defRPr sz="3200"/>
            </a:lvl1pPr>
            <a:lvl2pPr indent="-406400" lvl="1" marL="914400" rtl="0" algn="l">
              <a:lnSpc>
                <a:spcPct val="100000"/>
              </a:lnSpc>
              <a:spcBef>
                <a:spcPts val="560"/>
              </a:spcBef>
              <a:spcAft>
                <a:spcPts val="0"/>
              </a:spcAft>
              <a:buClr>
                <a:schemeClr val="dk1"/>
              </a:buClr>
              <a:buSzPts val="2800"/>
              <a:buChar char="–"/>
              <a:defRPr sz="28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55600" lvl="5" marL="2743200" rtl="0" algn="l">
              <a:lnSpc>
                <a:spcPct val="100000"/>
              </a:lnSpc>
              <a:spcBef>
                <a:spcPts val="400"/>
              </a:spcBef>
              <a:spcAft>
                <a:spcPts val="0"/>
              </a:spcAft>
              <a:buClr>
                <a:schemeClr val="dk1"/>
              </a:buClr>
              <a:buSzPts val="2000"/>
              <a:buChar char="•"/>
              <a:defRPr sz="2000"/>
            </a:lvl6pPr>
            <a:lvl7pPr indent="-355600" lvl="6" marL="3200400" rtl="0" algn="l">
              <a:lnSpc>
                <a:spcPct val="100000"/>
              </a:lnSpc>
              <a:spcBef>
                <a:spcPts val="400"/>
              </a:spcBef>
              <a:spcAft>
                <a:spcPts val="0"/>
              </a:spcAft>
              <a:buClr>
                <a:schemeClr val="dk1"/>
              </a:buClr>
              <a:buSzPts val="2000"/>
              <a:buChar char="•"/>
              <a:defRPr sz="2000"/>
            </a:lvl7pPr>
            <a:lvl8pPr indent="-355600" lvl="7" marL="3657600" rtl="0" algn="l">
              <a:lnSpc>
                <a:spcPct val="100000"/>
              </a:lnSpc>
              <a:spcBef>
                <a:spcPts val="400"/>
              </a:spcBef>
              <a:spcAft>
                <a:spcPts val="0"/>
              </a:spcAft>
              <a:buClr>
                <a:schemeClr val="dk1"/>
              </a:buClr>
              <a:buSzPts val="2000"/>
              <a:buChar char="•"/>
              <a:defRPr sz="2000"/>
            </a:lvl8pPr>
            <a:lvl9pPr indent="-355600" lvl="8" marL="4114800" rtl="0" algn="l">
              <a:lnSpc>
                <a:spcPct val="100000"/>
              </a:lnSpc>
              <a:spcBef>
                <a:spcPts val="400"/>
              </a:spcBef>
              <a:spcAft>
                <a:spcPts val="0"/>
              </a:spcAft>
              <a:buClr>
                <a:schemeClr val="dk1"/>
              </a:buClr>
              <a:buSzPts val="2000"/>
              <a:buChar char="•"/>
              <a:defRPr sz="2000"/>
            </a:lvl9pPr>
          </a:lstStyle>
          <a:p/>
        </p:txBody>
      </p:sp>
      <p:sp>
        <p:nvSpPr>
          <p:cNvPr id="65" name="Google Shape;65;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66" name="Google Shape;66;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8" name="Google Shape;68;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1" name="Google Shape;71;p10"/>
          <p:cNvSpPr/>
          <p:nvPr>
            <p:ph idx="2" type="pic"/>
          </p:nvPr>
        </p:nvSpPr>
        <p:spPr>
          <a:xfrm>
            <a:off x="1792288" y="612775"/>
            <a:ext cx="5486400" cy="4114800"/>
          </a:xfrm>
          <a:prstGeom prst="rect">
            <a:avLst/>
          </a:prstGeom>
          <a:noFill/>
          <a:ln>
            <a:noFill/>
          </a:ln>
        </p:spPr>
      </p:sp>
      <p:sp>
        <p:nvSpPr>
          <p:cNvPr id="72" name="Google Shape;72;p1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73" name="Google Shape;73;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4" name="Google Shape;74;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5" name="Google Shape;75;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0" name="Google Shape;90;p1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2" name="Google Shape;92;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3" name="Google Shape;93;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b="38460" l="14475" r="15964" t="37792"/>
          <a:stretch/>
        </p:blipFill>
        <p:spPr>
          <a:xfrm>
            <a:off x="1525700" y="1572200"/>
            <a:ext cx="3327124" cy="1135698"/>
          </a:xfrm>
          <a:prstGeom prst="rect">
            <a:avLst/>
          </a:prstGeom>
          <a:noFill/>
          <a:ln>
            <a:noFill/>
          </a:ln>
        </p:spPr>
      </p:pic>
      <p:sp>
        <p:nvSpPr>
          <p:cNvPr id="173" name="Google Shape;173;p25"/>
          <p:cNvSpPr txBox="1"/>
          <p:nvPr/>
        </p:nvSpPr>
        <p:spPr>
          <a:xfrm>
            <a:off x="1491750" y="4206888"/>
            <a:ext cx="6484500" cy="429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6000">
                <a:solidFill>
                  <a:srgbClr val="AA81E9"/>
                </a:solidFill>
                <a:latin typeface="Poppins"/>
                <a:ea typeface="Poppins"/>
                <a:cs typeface="Poppins"/>
                <a:sym typeface="Poppins"/>
              </a:rPr>
              <a:t>Working with transition, animation, and transform</a:t>
            </a:r>
            <a:endParaRPr b="1" sz="6000">
              <a:solidFill>
                <a:srgbClr val="AA81E9"/>
              </a:solidFill>
              <a:latin typeface="Poppins"/>
              <a:ea typeface="Poppins"/>
              <a:cs typeface="Poppins"/>
              <a:sym typeface="Poppins"/>
            </a:endParaRPr>
          </a:p>
        </p:txBody>
      </p:sp>
      <p:pic>
        <p:nvPicPr>
          <p:cNvPr id="174" name="Google Shape;174;p25"/>
          <p:cNvPicPr preferRelativeResize="0"/>
          <p:nvPr/>
        </p:nvPicPr>
        <p:blipFill>
          <a:blip r:embed="rId4">
            <a:alphaModFix/>
          </a:blip>
          <a:stretch>
            <a:fillRect/>
          </a:stretch>
        </p:blipFill>
        <p:spPr>
          <a:xfrm>
            <a:off x="9833700" y="1880950"/>
            <a:ext cx="8015276" cy="7770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nvSpPr>
        <p:spPr>
          <a:xfrm>
            <a:off x="1723350" y="692650"/>
            <a:ext cx="138399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4000">
                <a:solidFill>
                  <a:srgbClr val="AA81E9"/>
                </a:solidFill>
                <a:latin typeface="Poppins"/>
                <a:ea typeface="Poppins"/>
                <a:cs typeface="Poppins"/>
                <a:sym typeface="Poppins"/>
              </a:rPr>
              <a:t>Animation</a:t>
            </a:r>
            <a:endParaRPr b="1" sz="4000">
              <a:solidFill>
                <a:srgbClr val="AA81E9"/>
              </a:solidFill>
              <a:latin typeface="Poppins"/>
              <a:ea typeface="Poppins"/>
              <a:cs typeface="Poppins"/>
              <a:sym typeface="Poppins"/>
            </a:endParaRPr>
          </a:p>
        </p:txBody>
      </p:sp>
      <p:pic>
        <p:nvPicPr>
          <p:cNvPr id="276" name="Google Shape;276;p34"/>
          <p:cNvPicPr preferRelativeResize="0"/>
          <p:nvPr/>
        </p:nvPicPr>
        <p:blipFill>
          <a:blip r:embed="rId3">
            <a:alphaModFix/>
          </a:blip>
          <a:stretch>
            <a:fillRect/>
          </a:stretch>
        </p:blipFill>
        <p:spPr>
          <a:xfrm>
            <a:off x="193325" y="364800"/>
            <a:ext cx="1217599" cy="1171476"/>
          </a:xfrm>
          <a:prstGeom prst="rect">
            <a:avLst/>
          </a:prstGeom>
          <a:noFill/>
          <a:ln>
            <a:noFill/>
          </a:ln>
        </p:spPr>
      </p:pic>
      <p:sp>
        <p:nvSpPr>
          <p:cNvPr id="277" name="Google Shape;277;p34"/>
          <p:cNvSpPr txBox="1"/>
          <p:nvPr/>
        </p:nvSpPr>
        <p:spPr>
          <a:xfrm>
            <a:off x="1657800" y="1690200"/>
            <a:ext cx="11700000" cy="141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1800">
                <a:solidFill>
                  <a:srgbClr val="AA81E9"/>
                </a:solidFill>
                <a:latin typeface="Poppins"/>
                <a:ea typeface="Poppins"/>
                <a:cs typeface="Poppins"/>
                <a:sym typeface="Poppins"/>
              </a:rPr>
              <a:t>Pulse</a:t>
            </a:r>
            <a:endParaRPr b="1" sz="1800">
              <a:solidFill>
                <a:srgbClr val="AA81E9"/>
              </a:solidFill>
              <a:latin typeface="Poppins"/>
              <a:ea typeface="Poppins"/>
              <a:cs typeface="Poppins"/>
              <a:sym typeface="Poppins"/>
            </a:endParaRPr>
          </a:p>
          <a:p>
            <a:pPr indent="0" lvl="0" marL="0" marR="0" rtl="0" algn="l">
              <a:lnSpc>
                <a:spcPct val="115000"/>
              </a:lnSpc>
              <a:spcBef>
                <a:spcPts val="0"/>
              </a:spcBef>
              <a:spcAft>
                <a:spcPts val="0"/>
              </a:spcAft>
              <a:buNone/>
            </a:pPr>
            <a:r>
              <a:t/>
            </a:r>
            <a:endParaRPr sz="1800">
              <a:solidFill>
                <a:srgbClr val="FFFFFF"/>
              </a:solidFill>
              <a:latin typeface="Poppins Medium"/>
              <a:ea typeface="Poppins Medium"/>
              <a:cs typeface="Poppins Medium"/>
              <a:sym typeface="Poppins Medium"/>
            </a:endParaRPr>
          </a:p>
          <a:p>
            <a:pPr indent="0" lvl="0" marL="0" marR="0" rtl="0" algn="l">
              <a:lnSpc>
                <a:spcPct val="115000"/>
              </a:lnSpc>
              <a:spcBef>
                <a:spcPts val="0"/>
              </a:spcBef>
              <a:spcAft>
                <a:spcPts val="0"/>
              </a:spcAft>
              <a:buNone/>
            </a:pPr>
            <a:r>
              <a:rPr lang="en" sz="1800">
                <a:solidFill>
                  <a:srgbClr val="FFFFFF"/>
                </a:solidFill>
                <a:latin typeface="Poppins Medium"/>
                <a:ea typeface="Poppins Medium"/>
                <a:cs typeface="Poppins Medium"/>
                <a:sym typeface="Poppins Medium"/>
              </a:rPr>
              <a:t>The "animate-pulse" animation in Tailwind CSS is a simple way to add a pulsating effect to elements on your web page.</a:t>
            </a:r>
            <a:endParaRPr sz="1800">
              <a:solidFill>
                <a:srgbClr val="FFFFFF"/>
              </a:solidFill>
              <a:latin typeface="Poppins Medium"/>
              <a:ea typeface="Poppins Medium"/>
              <a:cs typeface="Poppins Medium"/>
              <a:sym typeface="Poppins Medium"/>
            </a:endParaRPr>
          </a:p>
        </p:txBody>
      </p:sp>
      <p:sp>
        <p:nvSpPr>
          <p:cNvPr id="278" name="Google Shape;278;p34"/>
          <p:cNvSpPr txBox="1"/>
          <p:nvPr/>
        </p:nvSpPr>
        <p:spPr>
          <a:xfrm>
            <a:off x="1734000" y="3909700"/>
            <a:ext cx="3364800" cy="6156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animate-ping</a:t>
            </a:r>
            <a:endParaRPr sz="1600">
              <a:solidFill>
                <a:srgbClr val="FFFFFF"/>
              </a:solidFill>
              <a:latin typeface="JetBrains Mono Medium"/>
              <a:ea typeface="JetBrains Mono Medium"/>
              <a:cs typeface="JetBrains Mono Medium"/>
              <a:sym typeface="JetBrains Mono Medium"/>
            </a:endParaRPr>
          </a:p>
        </p:txBody>
      </p:sp>
      <p:sp>
        <p:nvSpPr>
          <p:cNvPr id="279" name="Google Shape;279;p34"/>
          <p:cNvSpPr txBox="1"/>
          <p:nvPr/>
        </p:nvSpPr>
        <p:spPr>
          <a:xfrm>
            <a:off x="1734000" y="55575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OUTPUT:</a:t>
            </a:r>
            <a:endParaRPr b="1" sz="1800">
              <a:solidFill>
                <a:schemeClr val="lt1"/>
              </a:solidFill>
              <a:latin typeface="Poppins"/>
              <a:ea typeface="Poppins"/>
              <a:cs typeface="Poppins"/>
              <a:sym typeface="Poppins"/>
            </a:endParaRPr>
          </a:p>
        </p:txBody>
      </p:sp>
      <p:sp>
        <p:nvSpPr>
          <p:cNvPr id="280" name="Google Shape;280;p34"/>
          <p:cNvSpPr txBox="1"/>
          <p:nvPr/>
        </p:nvSpPr>
        <p:spPr>
          <a:xfrm>
            <a:off x="8134800" y="3909700"/>
            <a:ext cx="8085000" cy="18972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&lt;div class="border px-2 py-2 animate-pulse"&gt;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&lt;h2 class="font-bold"&gt;PW Skills&lt;/h2&gt;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&lt;p&gt;This is a sample code for you to show how animate-pulse works&lt;/p&gt;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&lt;/div&gt;</a:t>
            </a:r>
            <a:endParaRPr sz="1600">
              <a:solidFill>
                <a:srgbClr val="FFFFFF"/>
              </a:solidFill>
              <a:latin typeface="JetBrains Mono Medium"/>
              <a:ea typeface="JetBrains Mono Medium"/>
              <a:cs typeface="JetBrains Mono Medium"/>
              <a:sym typeface="JetBrains Mono Medium"/>
            </a:endParaRPr>
          </a:p>
        </p:txBody>
      </p:sp>
      <p:sp>
        <p:nvSpPr>
          <p:cNvPr id="281" name="Google Shape;281;p34"/>
          <p:cNvSpPr txBox="1"/>
          <p:nvPr/>
        </p:nvSpPr>
        <p:spPr>
          <a:xfrm>
            <a:off x="8134800" y="34239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Example:</a:t>
            </a:r>
            <a:endParaRPr b="1" sz="1800">
              <a:solidFill>
                <a:schemeClr val="lt1"/>
              </a:solidFill>
              <a:latin typeface="Poppins"/>
              <a:ea typeface="Poppins"/>
              <a:cs typeface="Poppins"/>
              <a:sym typeface="Poppins"/>
            </a:endParaRPr>
          </a:p>
        </p:txBody>
      </p:sp>
      <p:pic>
        <p:nvPicPr>
          <p:cNvPr id="282" name="Google Shape;282;p34"/>
          <p:cNvPicPr preferRelativeResize="0"/>
          <p:nvPr/>
        </p:nvPicPr>
        <p:blipFill>
          <a:blip r:embed="rId4">
            <a:alphaModFix/>
          </a:blip>
          <a:stretch>
            <a:fillRect/>
          </a:stretch>
        </p:blipFill>
        <p:spPr>
          <a:xfrm>
            <a:off x="1734000" y="6174650"/>
            <a:ext cx="6296678" cy="117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nvSpPr>
        <p:spPr>
          <a:xfrm>
            <a:off x="1723350" y="692650"/>
            <a:ext cx="138399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4000">
                <a:solidFill>
                  <a:srgbClr val="AA81E9"/>
                </a:solidFill>
                <a:latin typeface="Poppins"/>
                <a:ea typeface="Poppins"/>
                <a:cs typeface="Poppins"/>
                <a:sym typeface="Poppins"/>
              </a:rPr>
              <a:t>Animation</a:t>
            </a:r>
            <a:endParaRPr b="1" sz="4000">
              <a:solidFill>
                <a:srgbClr val="AA81E9"/>
              </a:solidFill>
              <a:latin typeface="Poppins"/>
              <a:ea typeface="Poppins"/>
              <a:cs typeface="Poppins"/>
              <a:sym typeface="Poppins"/>
            </a:endParaRPr>
          </a:p>
        </p:txBody>
      </p:sp>
      <p:pic>
        <p:nvPicPr>
          <p:cNvPr id="288" name="Google Shape;288;p35"/>
          <p:cNvPicPr preferRelativeResize="0"/>
          <p:nvPr/>
        </p:nvPicPr>
        <p:blipFill>
          <a:blip r:embed="rId3">
            <a:alphaModFix/>
          </a:blip>
          <a:stretch>
            <a:fillRect/>
          </a:stretch>
        </p:blipFill>
        <p:spPr>
          <a:xfrm>
            <a:off x="193325" y="364800"/>
            <a:ext cx="1217599" cy="1171476"/>
          </a:xfrm>
          <a:prstGeom prst="rect">
            <a:avLst/>
          </a:prstGeom>
          <a:noFill/>
          <a:ln>
            <a:noFill/>
          </a:ln>
        </p:spPr>
      </p:pic>
      <p:sp>
        <p:nvSpPr>
          <p:cNvPr id="289" name="Google Shape;289;p35"/>
          <p:cNvSpPr txBox="1"/>
          <p:nvPr/>
        </p:nvSpPr>
        <p:spPr>
          <a:xfrm>
            <a:off x="1657800" y="1690200"/>
            <a:ext cx="11700000" cy="141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1800">
                <a:solidFill>
                  <a:srgbClr val="AA81E9"/>
                </a:solidFill>
                <a:latin typeface="Poppins"/>
                <a:ea typeface="Poppins"/>
                <a:cs typeface="Poppins"/>
                <a:sym typeface="Poppins"/>
              </a:rPr>
              <a:t>Bounce</a:t>
            </a:r>
            <a:endParaRPr b="1" sz="1800">
              <a:solidFill>
                <a:srgbClr val="AA81E9"/>
              </a:solidFill>
              <a:latin typeface="Poppins"/>
              <a:ea typeface="Poppins"/>
              <a:cs typeface="Poppins"/>
              <a:sym typeface="Poppins"/>
            </a:endParaRPr>
          </a:p>
          <a:p>
            <a:pPr indent="0" lvl="0" marL="0" marR="0" rtl="0" algn="l">
              <a:lnSpc>
                <a:spcPct val="115000"/>
              </a:lnSpc>
              <a:spcBef>
                <a:spcPts val="0"/>
              </a:spcBef>
              <a:spcAft>
                <a:spcPts val="0"/>
              </a:spcAft>
              <a:buNone/>
            </a:pPr>
            <a:r>
              <a:t/>
            </a:r>
            <a:endParaRPr sz="1800">
              <a:solidFill>
                <a:srgbClr val="FFFFFF"/>
              </a:solidFill>
              <a:latin typeface="Poppins Medium"/>
              <a:ea typeface="Poppins Medium"/>
              <a:cs typeface="Poppins Medium"/>
              <a:sym typeface="Poppins Medium"/>
            </a:endParaRPr>
          </a:p>
          <a:p>
            <a:pPr indent="0" lvl="0" marL="0" marR="0" rtl="0" algn="l">
              <a:lnSpc>
                <a:spcPct val="115000"/>
              </a:lnSpc>
              <a:spcBef>
                <a:spcPts val="0"/>
              </a:spcBef>
              <a:spcAft>
                <a:spcPts val="0"/>
              </a:spcAft>
              <a:buNone/>
            </a:pPr>
            <a:r>
              <a:rPr lang="en" sz="1800">
                <a:solidFill>
                  <a:srgbClr val="FFFFFF"/>
                </a:solidFill>
                <a:latin typeface="Poppins Medium"/>
                <a:ea typeface="Poppins Medium"/>
                <a:cs typeface="Poppins Medium"/>
                <a:sym typeface="Poppins Medium"/>
              </a:rPr>
              <a:t>The "animate-bounce" animation in Tailwind CSS is a simple way to add a bouncing effect to elements on your web page</a:t>
            </a:r>
            <a:endParaRPr sz="1800">
              <a:solidFill>
                <a:srgbClr val="FFFFFF"/>
              </a:solidFill>
              <a:latin typeface="Poppins Medium"/>
              <a:ea typeface="Poppins Medium"/>
              <a:cs typeface="Poppins Medium"/>
              <a:sym typeface="Poppins Medium"/>
            </a:endParaRPr>
          </a:p>
        </p:txBody>
      </p:sp>
      <p:sp>
        <p:nvSpPr>
          <p:cNvPr id="290" name="Google Shape;290;p35"/>
          <p:cNvSpPr txBox="1"/>
          <p:nvPr/>
        </p:nvSpPr>
        <p:spPr>
          <a:xfrm>
            <a:off x="1734000" y="3909700"/>
            <a:ext cx="3364800" cy="6156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animate-ping</a:t>
            </a:r>
            <a:endParaRPr sz="1600">
              <a:solidFill>
                <a:srgbClr val="FFFFFF"/>
              </a:solidFill>
              <a:latin typeface="JetBrains Mono Medium"/>
              <a:ea typeface="JetBrains Mono Medium"/>
              <a:cs typeface="JetBrains Mono Medium"/>
              <a:sym typeface="JetBrains Mono Medium"/>
            </a:endParaRPr>
          </a:p>
        </p:txBody>
      </p:sp>
      <p:sp>
        <p:nvSpPr>
          <p:cNvPr id="291" name="Google Shape;291;p35"/>
          <p:cNvSpPr txBox="1"/>
          <p:nvPr/>
        </p:nvSpPr>
        <p:spPr>
          <a:xfrm>
            <a:off x="1734000" y="55575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OUTPUT:</a:t>
            </a:r>
            <a:endParaRPr b="1" sz="1800">
              <a:solidFill>
                <a:schemeClr val="lt1"/>
              </a:solidFill>
              <a:latin typeface="Poppins"/>
              <a:ea typeface="Poppins"/>
              <a:cs typeface="Poppins"/>
              <a:sym typeface="Poppins"/>
            </a:endParaRPr>
          </a:p>
        </p:txBody>
      </p:sp>
      <p:sp>
        <p:nvSpPr>
          <p:cNvPr id="292" name="Google Shape;292;p35"/>
          <p:cNvSpPr txBox="1"/>
          <p:nvPr/>
        </p:nvSpPr>
        <p:spPr>
          <a:xfrm>
            <a:off x="8134800" y="3909700"/>
            <a:ext cx="8085000" cy="10302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&lt;div class="bg-blue-500 rounded-full w-24 h-24 animate-bounce"&gt;&lt;/div&gt;</a:t>
            </a:r>
            <a:endParaRPr sz="1600">
              <a:solidFill>
                <a:srgbClr val="FFFFFF"/>
              </a:solidFill>
              <a:latin typeface="JetBrains Mono Medium"/>
              <a:ea typeface="JetBrains Mono Medium"/>
              <a:cs typeface="JetBrains Mono Medium"/>
              <a:sym typeface="JetBrains Mono Medium"/>
            </a:endParaRPr>
          </a:p>
        </p:txBody>
      </p:sp>
      <p:sp>
        <p:nvSpPr>
          <p:cNvPr id="293" name="Google Shape;293;p35"/>
          <p:cNvSpPr txBox="1"/>
          <p:nvPr/>
        </p:nvSpPr>
        <p:spPr>
          <a:xfrm>
            <a:off x="8134800" y="34239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Example:</a:t>
            </a:r>
            <a:endParaRPr b="1" sz="1800">
              <a:solidFill>
                <a:schemeClr val="lt1"/>
              </a:solidFill>
              <a:latin typeface="Poppins"/>
              <a:ea typeface="Poppins"/>
              <a:cs typeface="Poppins"/>
              <a:sym typeface="Poppins"/>
            </a:endParaRPr>
          </a:p>
        </p:txBody>
      </p:sp>
      <p:pic>
        <p:nvPicPr>
          <p:cNvPr id="294" name="Google Shape;294;p35"/>
          <p:cNvPicPr preferRelativeResize="0"/>
          <p:nvPr/>
        </p:nvPicPr>
        <p:blipFill>
          <a:blip r:embed="rId4">
            <a:alphaModFix/>
          </a:blip>
          <a:stretch>
            <a:fillRect/>
          </a:stretch>
        </p:blipFill>
        <p:spPr>
          <a:xfrm>
            <a:off x="1723350" y="6153350"/>
            <a:ext cx="4254025" cy="179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nvSpPr>
        <p:spPr>
          <a:xfrm>
            <a:off x="3826975" y="4184300"/>
            <a:ext cx="10414800" cy="224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700"/>
              <a:buFont typeface="Arial"/>
              <a:buNone/>
            </a:pPr>
            <a:r>
              <a:rPr b="1" i="0" lang="en" sz="13400" u="none" cap="none" strike="noStrike">
                <a:solidFill>
                  <a:srgbClr val="AA81E9"/>
                </a:solidFill>
                <a:latin typeface="Work Sans"/>
                <a:ea typeface="Work Sans"/>
                <a:cs typeface="Work Sans"/>
                <a:sym typeface="Work Sans"/>
              </a:rPr>
              <a:t>THANK YOU</a:t>
            </a:r>
            <a:endParaRPr b="1" i="0" sz="13400" u="none" cap="none" strike="noStrike">
              <a:solidFill>
                <a:srgbClr val="AA81E9"/>
              </a:solidFill>
              <a:latin typeface="Work Sans"/>
              <a:ea typeface="Work Sans"/>
              <a:cs typeface="Work Sans"/>
              <a:sym typeface="Work Sans"/>
            </a:endParaRPr>
          </a:p>
        </p:txBody>
      </p:sp>
      <p:sp>
        <p:nvSpPr>
          <p:cNvPr id="300" name="Google Shape;300;p36"/>
          <p:cNvSpPr/>
          <p:nvPr/>
        </p:nvSpPr>
        <p:spPr>
          <a:xfrm rot="5400000">
            <a:off x="2679031" y="4897711"/>
            <a:ext cx="1475400" cy="820500"/>
          </a:xfrm>
          <a:prstGeom prst="triangle">
            <a:avLst>
              <a:gd fmla="val 49916" name="adj"/>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6"/>
          <p:cNvSpPr/>
          <p:nvPr/>
        </p:nvSpPr>
        <p:spPr>
          <a:xfrm flipH="1" rot="-5400000">
            <a:off x="13914331" y="4897711"/>
            <a:ext cx="1475400" cy="820500"/>
          </a:xfrm>
          <a:prstGeom prst="triangle">
            <a:avLst>
              <a:gd fmla="val 49916" name="adj"/>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2" name="Google Shape;302;p36"/>
          <p:cNvPicPr preferRelativeResize="0"/>
          <p:nvPr/>
        </p:nvPicPr>
        <p:blipFill rotWithShape="1">
          <a:blip r:embed="rId3">
            <a:alphaModFix/>
          </a:blip>
          <a:srcRect b="38460" l="14475" r="15964" t="37792"/>
          <a:stretch/>
        </p:blipFill>
        <p:spPr>
          <a:xfrm>
            <a:off x="7419500" y="3071850"/>
            <a:ext cx="2944000" cy="10049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nvSpPr>
        <p:spPr>
          <a:xfrm>
            <a:off x="1723350" y="692650"/>
            <a:ext cx="138399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4000">
                <a:solidFill>
                  <a:srgbClr val="AA81E9"/>
                </a:solidFill>
                <a:latin typeface="Poppins"/>
                <a:ea typeface="Poppins"/>
                <a:cs typeface="Poppins"/>
                <a:sym typeface="Poppins"/>
              </a:rPr>
              <a:t>Topics</a:t>
            </a:r>
            <a:endParaRPr b="1" sz="4000">
              <a:solidFill>
                <a:srgbClr val="AA81E9"/>
              </a:solidFill>
              <a:latin typeface="Poppins"/>
              <a:ea typeface="Poppins"/>
              <a:cs typeface="Poppins"/>
              <a:sym typeface="Poppins"/>
            </a:endParaRPr>
          </a:p>
        </p:txBody>
      </p:sp>
      <p:pic>
        <p:nvPicPr>
          <p:cNvPr id="180" name="Google Shape;180;p26"/>
          <p:cNvPicPr preferRelativeResize="0"/>
          <p:nvPr/>
        </p:nvPicPr>
        <p:blipFill>
          <a:blip r:embed="rId3">
            <a:alphaModFix/>
          </a:blip>
          <a:stretch>
            <a:fillRect/>
          </a:stretch>
        </p:blipFill>
        <p:spPr>
          <a:xfrm>
            <a:off x="193325" y="364800"/>
            <a:ext cx="1217599" cy="1171476"/>
          </a:xfrm>
          <a:prstGeom prst="rect">
            <a:avLst/>
          </a:prstGeom>
          <a:noFill/>
          <a:ln>
            <a:noFill/>
          </a:ln>
        </p:spPr>
      </p:pic>
      <p:sp>
        <p:nvSpPr>
          <p:cNvPr id="181" name="Google Shape;181;p26"/>
          <p:cNvSpPr txBox="1"/>
          <p:nvPr/>
        </p:nvSpPr>
        <p:spPr>
          <a:xfrm>
            <a:off x="1657800" y="1690200"/>
            <a:ext cx="9290100" cy="1293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AA81E9"/>
              </a:buClr>
              <a:buSzPts val="1800"/>
              <a:buFont typeface="Poppins Medium"/>
              <a:buChar char="●"/>
            </a:pPr>
            <a:r>
              <a:rPr lang="en" sz="1800">
                <a:solidFill>
                  <a:srgbClr val="FFFFFF"/>
                </a:solidFill>
                <a:latin typeface="Poppins Medium"/>
                <a:ea typeface="Poppins Medium"/>
                <a:cs typeface="Poppins Medium"/>
                <a:sym typeface="Poppins Medium"/>
              </a:rPr>
              <a:t>Transition </a:t>
            </a:r>
            <a:endParaRPr sz="1800">
              <a:solidFill>
                <a:srgbClr val="FFFFFF"/>
              </a:solidFill>
              <a:latin typeface="Poppins Medium"/>
              <a:ea typeface="Poppins Medium"/>
              <a:cs typeface="Poppins Medium"/>
              <a:sym typeface="Poppins Medium"/>
            </a:endParaRPr>
          </a:p>
          <a:p>
            <a:pPr indent="-342900" lvl="0" marL="457200" marR="0" rtl="0" algn="l">
              <a:lnSpc>
                <a:spcPct val="150000"/>
              </a:lnSpc>
              <a:spcBef>
                <a:spcPts val="0"/>
              </a:spcBef>
              <a:spcAft>
                <a:spcPts val="0"/>
              </a:spcAft>
              <a:buClr>
                <a:srgbClr val="AA81E9"/>
              </a:buClr>
              <a:buSzPts val="1800"/>
              <a:buFont typeface="Poppins Medium"/>
              <a:buChar char="●"/>
            </a:pPr>
            <a:r>
              <a:rPr lang="en" sz="1800">
                <a:solidFill>
                  <a:srgbClr val="FFFFFF"/>
                </a:solidFill>
                <a:latin typeface="Poppins Medium"/>
                <a:ea typeface="Poppins Medium"/>
                <a:cs typeface="Poppins Medium"/>
                <a:sym typeface="Poppins Medium"/>
              </a:rPr>
              <a:t>Animation </a:t>
            </a:r>
            <a:endParaRPr sz="1800">
              <a:solidFill>
                <a:srgbClr val="FFFFFF"/>
              </a:solidFill>
              <a:latin typeface="Poppins Medium"/>
              <a:ea typeface="Poppins Medium"/>
              <a:cs typeface="Poppins Medium"/>
              <a:sym typeface="Poppins Medium"/>
            </a:endParaRPr>
          </a:p>
          <a:p>
            <a:pPr indent="-342900" lvl="0" marL="457200" marR="0" rtl="0" algn="l">
              <a:lnSpc>
                <a:spcPct val="150000"/>
              </a:lnSpc>
              <a:spcBef>
                <a:spcPts val="0"/>
              </a:spcBef>
              <a:spcAft>
                <a:spcPts val="0"/>
              </a:spcAft>
              <a:buClr>
                <a:srgbClr val="AA81E9"/>
              </a:buClr>
              <a:buSzPts val="1800"/>
              <a:buFont typeface="Poppins Medium"/>
              <a:buChar char="●"/>
            </a:pPr>
            <a:r>
              <a:rPr lang="en" sz="1800">
                <a:solidFill>
                  <a:srgbClr val="FFFFFF"/>
                </a:solidFill>
                <a:latin typeface="Poppins Medium"/>
                <a:ea typeface="Poppins Medium"/>
                <a:cs typeface="Poppins Medium"/>
                <a:sym typeface="Poppins Medium"/>
              </a:rPr>
              <a:t>Transform</a:t>
            </a:r>
            <a:endParaRPr sz="1800">
              <a:solidFill>
                <a:srgbClr val="FFFFFF"/>
              </a:solidFill>
              <a:latin typeface="Poppins Medium"/>
              <a:ea typeface="Poppins Medium"/>
              <a:cs typeface="Poppins Medium"/>
              <a:sym typeface="Poppi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nvSpPr>
        <p:spPr>
          <a:xfrm>
            <a:off x="1723350" y="692650"/>
            <a:ext cx="138399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4000">
                <a:solidFill>
                  <a:srgbClr val="AA81E9"/>
                </a:solidFill>
                <a:latin typeface="Poppins"/>
                <a:ea typeface="Poppins"/>
                <a:cs typeface="Poppins"/>
                <a:sym typeface="Poppins"/>
              </a:rPr>
              <a:t>Transition</a:t>
            </a:r>
            <a:endParaRPr b="1" sz="4000">
              <a:solidFill>
                <a:srgbClr val="AA81E9"/>
              </a:solidFill>
              <a:latin typeface="Poppins"/>
              <a:ea typeface="Poppins"/>
              <a:cs typeface="Poppins"/>
              <a:sym typeface="Poppins"/>
            </a:endParaRPr>
          </a:p>
        </p:txBody>
      </p:sp>
      <p:pic>
        <p:nvPicPr>
          <p:cNvPr id="187" name="Google Shape;187;p27"/>
          <p:cNvPicPr preferRelativeResize="0"/>
          <p:nvPr/>
        </p:nvPicPr>
        <p:blipFill>
          <a:blip r:embed="rId3">
            <a:alphaModFix/>
          </a:blip>
          <a:stretch>
            <a:fillRect/>
          </a:stretch>
        </p:blipFill>
        <p:spPr>
          <a:xfrm>
            <a:off x="193325" y="364800"/>
            <a:ext cx="1217599" cy="1171476"/>
          </a:xfrm>
          <a:prstGeom prst="rect">
            <a:avLst/>
          </a:prstGeom>
          <a:noFill/>
          <a:ln>
            <a:noFill/>
          </a:ln>
        </p:spPr>
      </p:pic>
      <p:sp>
        <p:nvSpPr>
          <p:cNvPr id="188" name="Google Shape;188;p27"/>
          <p:cNvSpPr txBox="1"/>
          <p:nvPr/>
        </p:nvSpPr>
        <p:spPr>
          <a:xfrm>
            <a:off x="1657800" y="1690200"/>
            <a:ext cx="11700000" cy="173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1800">
                <a:solidFill>
                  <a:srgbClr val="AA81E9"/>
                </a:solidFill>
                <a:latin typeface="Poppins"/>
                <a:ea typeface="Poppins"/>
                <a:cs typeface="Poppins"/>
                <a:sym typeface="Poppins"/>
              </a:rPr>
              <a:t>Transition Properties</a:t>
            </a:r>
            <a:endParaRPr b="1" sz="1800">
              <a:solidFill>
                <a:srgbClr val="AA81E9"/>
              </a:solidFill>
              <a:latin typeface="Poppins"/>
              <a:ea typeface="Poppins"/>
              <a:cs typeface="Poppins"/>
              <a:sym typeface="Poppins"/>
            </a:endParaRPr>
          </a:p>
          <a:p>
            <a:pPr indent="0" lvl="0" marL="0" marR="0" rtl="0" algn="l">
              <a:lnSpc>
                <a:spcPct val="115000"/>
              </a:lnSpc>
              <a:spcBef>
                <a:spcPts val="0"/>
              </a:spcBef>
              <a:spcAft>
                <a:spcPts val="0"/>
              </a:spcAft>
              <a:buNone/>
            </a:pPr>
            <a:r>
              <a:t/>
            </a:r>
            <a:endParaRPr sz="1800">
              <a:solidFill>
                <a:srgbClr val="FFFFFF"/>
              </a:solidFill>
              <a:latin typeface="Poppins Medium"/>
              <a:ea typeface="Poppins Medium"/>
              <a:cs typeface="Poppins Medium"/>
              <a:sym typeface="Poppins Medium"/>
            </a:endParaRPr>
          </a:p>
          <a:p>
            <a:pPr indent="0" lvl="0" marL="0" marR="0" rtl="0" algn="l">
              <a:lnSpc>
                <a:spcPct val="115000"/>
              </a:lnSpc>
              <a:spcBef>
                <a:spcPts val="0"/>
              </a:spcBef>
              <a:spcAft>
                <a:spcPts val="0"/>
              </a:spcAft>
              <a:buNone/>
            </a:pPr>
            <a:r>
              <a:rPr lang="en" sz="1800">
                <a:solidFill>
                  <a:srgbClr val="FFFFFF"/>
                </a:solidFill>
                <a:latin typeface="Poppins Medium"/>
                <a:ea typeface="Poppins Medium"/>
                <a:cs typeface="Poppins Medium"/>
                <a:sym typeface="Poppins Medium"/>
              </a:rPr>
              <a:t>Transitions in CSS are used to create smooth animations between different states of an element. In Tailwind CSS, you can apply transitions using the transition utility class along with other classes to control the duration, timing function, and delay.</a:t>
            </a:r>
            <a:endParaRPr sz="1800">
              <a:solidFill>
                <a:srgbClr val="FFFFFF"/>
              </a:solidFill>
              <a:latin typeface="Poppins Medium"/>
              <a:ea typeface="Poppins Medium"/>
              <a:cs typeface="Poppins Medium"/>
              <a:sym typeface="Poppins Medium"/>
            </a:endParaRPr>
          </a:p>
        </p:txBody>
      </p:sp>
      <p:sp>
        <p:nvSpPr>
          <p:cNvPr id="189" name="Google Shape;189;p27"/>
          <p:cNvSpPr txBox="1"/>
          <p:nvPr/>
        </p:nvSpPr>
        <p:spPr>
          <a:xfrm>
            <a:off x="1734000" y="4290700"/>
            <a:ext cx="3364800" cy="6156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transition-{properties}</a:t>
            </a:r>
            <a:endParaRPr sz="1600">
              <a:solidFill>
                <a:srgbClr val="FFFFFF"/>
              </a:solidFill>
              <a:latin typeface="JetBrains Mono Medium"/>
              <a:ea typeface="JetBrains Mono Medium"/>
              <a:cs typeface="JetBrains Mono Medium"/>
              <a:sym typeface="JetBrains Mono Medium"/>
            </a:endParaRPr>
          </a:p>
        </p:txBody>
      </p:sp>
      <p:sp>
        <p:nvSpPr>
          <p:cNvPr id="190" name="Google Shape;190;p27"/>
          <p:cNvSpPr txBox="1"/>
          <p:nvPr/>
        </p:nvSpPr>
        <p:spPr>
          <a:xfrm>
            <a:off x="1734000" y="38049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Syntax:</a:t>
            </a:r>
            <a:endParaRPr b="1" sz="1800">
              <a:solidFill>
                <a:schemeClr val="lt1"/>
              </a:solidFill>
              <a:latin typeface="Poppins"/>
              <a:ea typeface="Poppins"/>
              <a:cs typeface="Poppins"/>
              <a:sym typeface="Poppins"/>
            </a:endParaRPr>
          </a:p>
        </p:txBody>
      </p:sp>
      <p:sp>
        <p:nvSpPr>
          <p:cNvPr id="191" name="Google Shape;191;p27"/>
          <p:cNvSpPr txBox="1"/>
          <p:nvPr/>
        </p:nvSpPr>
        <p:spPr>
          <a:xfrm>
            <a:off x="1734000" y="60909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OUTPUT:</a:t>
            </a:r>
            <a:endParaRPr b="1" sz="1800">
              <a:solidFill>
                <a:schemeClr val="lt1"/>
              </a:solidFill>
              <a:latin typeface="Poppins"/>
              <a:ea typeface="Poppins"/>
              <a:cs typeface="Poppins"/>
              <a:sym typeface="Poppins"/>
            </a:endParaRPr>
          </a:p>
        </p:txBody>
      </p:sp>
      <p:sp>
        <p:nvSpPr>
          <p:cNvPr id="192" name="Google Shape;192;p27"/>
          <p:cNvSpPr txBox="1"/>
          <p:nvPr/>
        </p:nvSpPr>
        <p:spPr>
          <a:xfrm>
            <a:off x="8134800" y="4290700"/>
            <a:ext cx="6237000" cy="36585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&lt;a</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href="#"</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class="mx-2 bg-blue-500 hover:bg-blue-700 px-2 py-1 text-white rounded transition"</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with transition</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&lt;/a&gt;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&lt;a</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href=""</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class="bg-blue-500 hover:bg-blue-700 px-2 py-1 text-white rounded"</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&gt;without transition&lt;/a</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&gt;</a:t>
            </a:r>
            <a:endParaRPr sz="1600">
              <a:solidFill>
                <a:srgbClr val="FFFFFF"/>
              </a:solidFill>
              <a:latin typeface="JetBrains Mono Medium"/>
              <a:ea typeface="JetBrains Mono Medium"/>
              <a:cs typeface="JetBrains Mono Medium"/>
              <a:sym typeface="JetBrains Mono Medium"/>
            </a:endParaRPr>
          </a:p>
        </p:txBody>
      </p:sp>
      <p:sp>
        <p:nvSpPr>
          <p:cNvPr id="193" name="Google Shape;193;p27"/>
          <p:cNvSpPr txBox="1"/>
          <p:nvPr/>
        </p:nvSpPr>
        <p:spPr>
          <a:xfrm>
            <a:off x="8134800" y="38049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Example:</a:t>
            </a:r>
            <a:endParaRPr b="1" sz="1800">
              <a:solidFill>
                <a:schemeClr val="lt1"/>
              </a:solidFill>
              <a:latin typeface="Poppins"/>
              <a:ea typeface="Poppins"/>
              <a:cs typeface="Poppins"/>
              <a:sym typeface="Poppins"/>
            </a:endParaRPr>
          </a:p>
        </p:txBody>
      </p:sp>
      <p:pic>
        <p:nvPicPr>
          <p:cNvPr id="194" name="Google Shape;194;p27"/>
          <p:cNvPicPr preferRelativeResize="0"/>
          <p:nvPr/>
        </p:nvPicPr>
        <p:blipFill>
          <a:blip r:embed="rId4">
            <a:alphaModFix/>
          </a:blip>
          <a:stretch>
            <a:fillRect/>
          </a:stretch>
        </p:blipFill>
        <p:spPr>
          <a:xfrm>
            <a:off x="1734000" y="6639325"/>
            <a:ext cx="5246909" cy="1171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nvSpPr>
        <p:spPr>
          <a:xfrm>
            <a:off x="1723350" y="692650"/>
            <a:ext cx="138399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4000">
                <a:solidFill>
                  <a:srgbClr val="AA81E9"/>
                </a:solidFill>
                <a:latin typeface="Poppins"/>
                <a:ea typeface="Poppins"/>
                <a:cs typeface="Poppins"/>
                <a:sym typeface="Poppins"/>
              </a:rPr>
              <a:t>Transition</a:t>
            </a:r>
            <a:endParaRPr b="1" sz="4000">
              <a:solidFill>
                <a:srgbClr val="AA81E9"/>
              </a:solidFill>
              <a:latin typeface="Poppins"/>
              <a:ea typeface="Poppins"/>
              <a:cs typeface="Poppins"/>
              <a:sym typeface="Poppins"/>
            </a:endParaRPr>
          </a:p>
        </p:txBody>
      </p:sp>
      <p:pic>
        <p:nvPicPr>
          <p:cNvPr id="200" name="Google Shape;200;p28"/>
          <p:cNvPicPr preferRelativeResize="0"/>
          <p:nvPr/>
        </p:nvPicPr>
        <p:blipFill>
          <a:blip r:embed="rId3">
            <a:alphaModFix/>
          </a:blip>
          <a:stretch>
            <a:fillRect/>
          </a:stretch>
        </p:blipFill>
        <p:spPr>
          <a:xfrm>
            <a:off x="193325" y="364800"/>
            <a:ext cx="1217599" cy="1171476"/>
          </a:xfrm>
          <a:prstGeom prst="rect">
            <a:avLst/>
          </a:prstGeom>
          <a:noFill/>
          <a:ln>
            <a:noFill/>
          </a:ln>
        </p:spPr>
      </p:pic>
      <p:sp>
        <p:nvSpPr>
          <p:cNvPr id="201" name="Google Shape;201;p28"/>
          <p:cNvSpPr txBox="1"/>
          <p:nvPr/>
        </p:nvSpPr>
        <p:spPr>
          <a:xfrm>
            <a:off x="1657800" y="1690200"/>
            <a:ext cx="11700000" cy="173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1800">
                <a:solidFill>
                  <a:srgbClr val="AA81E9"/>
                </a:solidFill>
                <a:latin typeface="Poppins"/>
                <a:ea typeface="Poppins"/>
                <a:cs typeface="Poppins"/>
                <a:sym typeface="Poppins"/>
              </a:rPr>
              <a:t>Transition Duration</a:t>
            </a:r>
            <a:endParaRPr b="1" sz="1800">
              <a:solidFill>
                <a:srgbClr val="AA81E9"/>
              </a:solidFill>
              <a:latin typeface="Poppins"/>
              <a:ea typeface="Poppins"/>
              <a:cs typeface="Poppins"/>
              <a:sym typeface="Poppins"/>
            </a:endParaRPr>
          </a:p>
          <a:p>
            <a:pPr indent="0" lvl="0" marL="0" marR="0" rtl="0" algn="l">
              <a:lnSpc>
                <a:spcPct val="115000"/>
              </a:lnSpc>
              <a:spcBef>
                <a:spcPts val="0"/>
              </a:spcBef>
              <a:spcAft>
                <a:spcPts val="0"/>
              </a:spcAft>
              <a:buNone/>
            </a:pPr>
            <a:r>
              <a:t/>
            </a:r>
            <a:endParaRPr sz="1800">
              <a:solidFill>
                <a:srgbClr val="FFFFFF"/>
              </a:solidFill>
              <a:latin typeface="Poppins Medium"/>
              <a:ea typeface="Poppins Medium"/>
              <a:cs typeface="Poppins Medium"/>
              <a:sym typeface="Poppins Medium"/>
            </a:endParaRPr>
          </a:p>
          <a:p>
            <a:pPr indent="0" lvl="0" marL="0" marR="0" rtl="0" algn="l">
              <a:lnSpc>
                <a:spcPct val="115000"/>
              </a:lnSpc>
              <a:spcBef>
                <a:spcPts val="0"/>
              </a:spcBef>
              <a:spcAft>
                <a:spcPts val="0"/>
              </a:spcAft>
              <a:buNone/>
            </a:pPr>
            <a:r>
              <a:rPr lang="en" sz="1800">
                <a:solidFill>
                  <a:srgbClr val="FFFFFF"/>
                </a:solidFill>
                <a:latin typeface="Poppins Medium"/>
                <a:ea typeface="Poppins Medium"/>
                <a:cs typeface="Poppins Medium"/>
                <a:sym typeface="Poppins Medium"/>
              </a:rPr>
              <a:t>The duration property class in Tailwind CSS is used to control the duration of a transition, which is the amount of time it takes for the transition to complete. By setting the duration, you can control how fast or slow the transition occurs when an element's state changes.</a:t>
            </a:r>
            <a:endParaRPr sz="1800">
              <a:solidFill>
                <a:srgbClr val="FFFFFF"/>
              </a:solidFill>
              <a:latin typeface="Poppins Medium"/>
              <a:ea typeface="Poppins Medium"/>
              <a:cs typeface="Poppins Medium"/>
              <a:sym typeface="Poppins Medium"/>
            </a:endParaRPr>
          </a:p>
        </p:txBody>
      </p:sp>
      <p:sp>
        <p:nvSpPr>
          <p:cNvPr id="202" name="Google Shape;202;p28"/>
          <p:cNvSpPr txBox="1"/>
          <p:nvPr/>
        </p:nvSpPr>
        <p:spPr>
          <a:xfrm>
            <a:off x="1734000" y="4290700"/>
            <a:ext cx="3364800" cy="6156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duration-{value}</a:t>
            </a:r>
            <a:endParaRPr sz="1600">
              <a:solidFill>
                <a:srgbClr val="FFFFFF"/>
              </a:solidFill>
              <a:latin typeface="JetBrains Mono Medium"/>
              <a:ea typeface="JetBrains Mono Medium"/>
              <a:cs typeface="JetBrains Mono Medium"/>
              <a:sym typeface="JetBrains Mono Medium"/>
            </a:endParaRPr>
          </a:p>
        </p:txBody>
      </p:sp>
      <p:sp>
        <p:nvSpPr>
          <p:cNvPr id="203" name="Google Shape;203;p28"/>
          <p:cNvSpPr txBox="1"/>
          <p:nvPr/>
        </p:nvSpPr>
        <p:spPr>
          <a:xfrm>
            <a:off x="1734000" y="38049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Syntax:</a:t>
            </a:r>
            <a:endParaRPr b="1" sz="1800">
              <a:solidFill>
                <a:schemeClr val="lt1"/>
              </a:solidFill>
              <a:latin typeface="Poppins"/>
              <a:ea typeface="Poppins"/>
              <a:cs typeface="Poppins"/>
              <a:sym typeface="Poppins"/>
            </a:endParaRPr>
          </a:p>
        </p:txBody>
      </p:sp>
      <p:sp>
        <p:nvSpPr>
          <p:cNvPr id="204" name="Google Shape;204;p28"/>
          <p:cNvSpPr txBox="1"/>
          <p:nvPr/>
        </p:nvSpPr>
        <p:spPr>
          <a:xfrm>
            <a:off x="1734000" y="60909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OUTPUT:</a:t>
            </a:r>
            <a:endParaRPr b="1" sz="1800">
              <a:solidFill>
                <a:schemeClr val="lt1"/>
              </a:solidFill>
              <a:latin typeface="Poppins"/>
              <a:ea typeface="Poppins"/>
              <a:cs typeface="Poppins"/>
              <a:sym typeface="Poppins"/>
            </a:endParaRPr>
          </a:p>
        </p:txBody>
      </p:sp>
      <p:sp>
        <p:nvSpPr>
          <p:cNvPr id="205" name="Google Shape;205;p28"/>
          <p:cNvSpPr txBox="1"/>
          <p:nvPr/>
        </p:nvSpPr>
        <p:spPr>
          <a:xfrm>
            <a:off x="8134800" y="4290700"/>
            <a:ext cx="8085000" cy="53757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&lt;button</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href="#"</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class="bg-blue-500 hover:bg-red-700 px-2 py-1 text-white rounded transition duration-150"</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duration-150</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&lt;/button&gt;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&lt;button</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href="#"</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class="bg-blue-500 hover:bg-red-700 px-2 py-1 text-white rounded duration-300"</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duration-300</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&lt;/div&gt;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&lt;button</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href="#"</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class="bg-blue-500 hover:bg-red-700 px-2 py-1 text-white rounded duration-700"</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duration-700</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&lt;/button&gt;</a:t>
            </a:r>
            <a:endParaRPr sz="1600">
              <a:solidFill>
                <a:srgbClr val="FFFFFF"/>
              </a:solidFill>
              <a:latin typeface="JetBrains Mono Medium"/>
              <a:ea typeface="JetBrains Mono Medium"/>
              <a:cs typeface="JetBrains Mono Medium"/>
              <a:sym typeface="JetBrains Mono Medium"/>
            </a:endParaRPr>
          </a:p>
        </p:txBody>
      </p:sp>
      <p:sp>
        <p:nvSpPr>
          <p:cNvPr id="206" name="Google Shape;206;p28"/>
          <p:cNvSpPr txBox="1"/>
          <p:nvPr/>
        </p:nvSpPr>
        <p:spPr>
          <a:xfrm>
            <a:off x="8134800" y="38049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Example:</a:t>
            </a:r>
            <a:endParaRPr b="1" sz="1800">
              <a:solidFill>
                <a:schemeClr val="lt1"/>
              </a:solidFill>
              <a:latin typeface="Poppins"/>
              <a:ea typeface="Poppins"/>
              <a:cs typeface="Poppins"/>
              <a:sym typeface="Poppins"/>
            </a:endParaRPr>
          </a:p>
        </p:txBody>
      </p:sp>
      <p:pic>
        <p:nvPicPr>
          <p:cNvPr id="207" name="Google Shape;207;p28"/>
          <p:cNvPicPr preferRelativeResize="0"/>
          <p:nvPr/>
        </p:nvPicPr>
        <p:blipFill>
          <a:blip r:embed="rId4">
            <a:alphaModFix/>
          </a:blip>
          <a:stretch>
            <a:fillRect/>
          </a:stretch>
        </p:blipFill>
        <p:spPr>
          <a:xfrm>
            <a:off x="1723350" y="6763350"/>
            <a:ext cx="5961356" cy="61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nvSpPr>
        <p:spPr>
          <a:xfrm>
            <a:off x="1723350" y="692650"/>
            <a:ext cx="138399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4000">
                <a:solidFill>
                  <a:srgbClr val="AA81E9"/>
                </a:solidFill>
                <a:latin typeface="Poppins"/>
                <a:ea typeface="Poppins"/>
                <a:cs typeface="Poppins"/>
                <a:sym typeface="Poppins"/>
              </a:rPr>
              <a:t>Transition</a:t>
            </a:r>
            <a:endParaRPr b="1" sz="4000">
              <a:solidFill>
                <a:srgbClr val="AA81E9"/>
              </a:solidFill>
              <a:latin typeface="Poppins"/>
              <a:ea typeface="Poppins"/>
              <a:cs typeface="Poppins"/>
              <a:sym typeface="Poppins"/>
            </a:endParaRPr>
          </a:p>
        </p:txBody>
      </p:sp>
      <p:pic>
        <p:nvPicPr>
          <p:cNvPr id="213" name="Google Shape;213;p29"/>
          <p:cNvPicPr preferRelativeResize="0"/>
          <p:nvPr/>
        </p:nvPicPr>
        <p:blipFill>
          <a:blip r:embed="rId3">
            <a:alphaModFix/>
          </a:blip>
          <a:stretch>
            <a:fillRect/>
          </a:stretch>
        </p:blipFill>
        <p:spPr>
          <a:xfrm>
            <a:off x="193325" y="364800"/>
            <a:ext cx="1217599" cy="1171476"/>
          </a:xfrm>
          <a:prstGeom prst="rect">
            <a:avLst/>
          </a:prstGeom>
          <a:noFill/>
          <a:ln>
            <a:noFill/>
          </a:ln>
        </p:spPr>
      </p:pic>
      <p:sp>
        <p:nvSpPr>
          <p:cNvPr id="214" name="Google Shape;214;p29"/>
          <p:cNvSpPr txBox="1"/>
          <p:nvPr/>
        </p:nvSpPr>
        <p:spPr>
          <a:xfrm>
            <a:off x="1657800" y="1690200"/>
            <a:ext cx="13839900" cy="237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1800">
                <a:solidFill>
                  <a:srgbClr val="AA81E9"/>
                </a:solidFill>
                <a:latin typeface="Poppins"/>
                <a:ea typeface="Poppins"/>
                <a:cs typeface="Poppins"/>
                <a:sym typeface="Poppins"/>
              </a:rPr>
              <a:t>Transition Timing Function</a:t>
            </a:r>
            <a:endParaRPr b="1" sz="1800">
              <a:solidFill>
                <a:srgbClr val="AA81E9"/>
              </a:solidFill>
              <a:latin typeface="Poppins"/>
              <a:ea typeface="Poppins"/>
              <a:cs typeface="Poppins"/>
              <a:sym typeface="Poppins"/>
            </a:endParaRPr>
          </a:p>
          <a:p>
            <a:pPr indent="0" lvl="0" marL="0" marR="0" rtl="0" algn="l">
              <a:lnSpc>
                <a:spcPct val="115000"/>
              </a:lnSpc>
              <a:spcBef>
                <a:spcPts val="0"/>
              </a:spcBef>
              <a:spcAft>
                <a:spcPts val="0"/>
              </a:spcAft>
              <a:buNone/>
            </a:pPr>
            <a:r>
              <a:t/>
            </a:r>
            <a:endParaRPr sz="1800">
              <a:solidFill>
                <a:srgbClr val="FFFFFF"/>
              </a:solidFill>
              <a:latin typeface="Poppins Medium"/>
              <a:ea typeface="Poppins Medium"/>
              <a:cs typeface="Poppins Medium"/>
              <a:sym typeface="Poppins Medium"/>
            </a:endParaRPr>
          </a:p>
          <a:p>
            <a:pPr indent="0" lvl="0" marL="0" marR="0" rtl="0" algn="l">
              <a:lnSpc>
                <a:spcPct val="115000"/>
              </a:lnSpc>
              <a:spcBef>
                <a:spcPts val="0"/>
              </a:spcBef>
              <a:spcAft>
                <a:spcPts val="0"/>
              </a:spcAft>
              <a:buNone/>
            </a:pPr>
            <a:r>
              <a:rPr lang="en" sz="1800">
                <a:solidFill>
                  <a:srgbClr val="FFFFFF"/>
                </a:solidFill>
                <a:latin typeface="Poppins Medium"/>
                <a:ea typeface="Poppins Medium"/>
                <a:cs typeface="Poppins Medium"/>
                <a:sym typeface="Poppins Medium"/>
              </a:rPr>
              <a:t>The transition timing function is a property that determines how the intermediate states of a transition are calculated over time. It controls the acceleration and deceleration of the transition animation, giving it a specific easing effect. Tailwind CSS provides utility classes to define various timing functions. By default, if you don't specify a timing function, the transition will have a linear timing function. This means that the transition progresses evenly from the starting state to the ending state</a:t>
            </a:r>
            <a:endParaRPr sz="1800">
              <a:solidFill>
                <a:srgbClr val="FFFFFF"/>
              </a:solidFill>
              <a:latin typeface="Poppins Medium"/>
              <a:ea typeface="Poppins Medium"/>
              <a:cs typeface="Poppins Medium"/>
              <a:sym typeface="Poppins Medium"/>
            </a:endParaRPr>
          </a:p>
        </p:txBody>
      </p:sp>
      <p:sp>
        <p:nvSpPr>
          <p:cNvPr id="215" name="Google Shape;215;p29"/>
          <p:cNvSpPr txBox="1"/>
          <p:nvPr/>
        </p:nvSpPr>
        <p:spPr>
          <a:xfrm>
            <a:off x="1734000" y="4747900"/>
            <a:ext cx="3364800" cy="6156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ease-{type}</a:t>
            </a:r>
            <a:endParaRPr sz="1600">
              <a:solidFill>
                <a:srgbClr val="FFFFFF"/>
              </a:solidFill>
              <a:latin typeface="JetBrains Mono Medium"/>
              <a:ea typeface="JetBrains Mono Medium"/>
              <a:cs typeface="JetBrains Mono Medium"/>
              <a:sym typeface="JetBrains Mono Medium"/>
            </a:endParaRPr>
          </a:p>
        </p:txBody>
      </p:sp>
      <p:sp>
        <p:nvSpPr>
          <p:cNvPr id="216" name="Google Shape;216;p29"/>
          <p:cNvSpPr txBox="1"/>
          <p:nvPr/>
        </p:nvSpPr>
        <p:spPr>
          <a:xfrm>
            <a:off x="1734000" y="42621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Syntax:</a:t>
            </a:r>
            <a:endParaRPr b="1" sz="1800">
              <a:solidFill>
                <a:schemeClr val="lt1"/>
              </a:solidFill>
              <a:latin typeface="Poppins"/>
              <a:ea typeface="Poppins"/>
              <a:cs typeface="Poppins"/>
              <a:sym typeface="Poppins"/>
            </a:endParaRPr>
          </a:p>
        </p:txBody>
      </p:sp>
      <p:sp>
        <p:nvSpPr>
          <p:cNvPr id="217" name="Google Shape;217;p29"/>
          <p:cNvSpPr txBox="1"/>
          <p:nvPr/>
        </p:nvSpPr>
        <p:spPr>
          <a:xfrm>
            <a:off x="1734000" y="65481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OUTPUT:</a:t>
            </a:r>
            <a:endParaRPr b="1" sz="1800">
              <a:solidFill>
                <a:schemeClr val="lt1"/>
              </a:solidFill>
              <a:latin typeface="Poppins"/>
              <a:ea typeface="Poppins"/>
              <a:cs typeface="Poppins"/>
              <a:sym typeface="Poppins"/>
            </a:endParaRPr>
          </a:p>
        </p:txBody>
      </p:sp>
      <p:sp>
        <p:nvSpPr>
          <p:cNvPr id="218" name="Google Shape;218;p29"/>
          <p:cNvSpPr txBox="1"/>
          <p:nvPr/>
        </p:nvSpPr>
        <p:spPr>
          <a:xfrm>
            <a:off x="8134800" y="4747900"/>
            <a:ext cx="9213600" cy="47877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ease-linear"</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ease-linear</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ease-in"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ease-in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&lt;/div&gt;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ease-out"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ease-out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ease-in-out"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ease-in-out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&lt;/button&gt;</a:t>
            </a:r>
            <a:endParaRPr sz="1200">
              <a:solidFill>
                <a:srgbClr val="FFFFFF"/>
              </a:solidFill>
              <a:latin typeface="JetBrains Mono Medium"/>
              <a:ea typeface="JetBrains Mono Medium"/>
              <a:cs typeface="JetBrains Mono Medium"/>
              <a:sym typeface="JetBrains Mono Medium"/>
            </a:endParaRPr>
          </a:p>
        </p:txBody>
      </p:sp>
      <p:sp>
        <p:nvSpPr>
          <p:cNvPr id="219" name="Google Shape;219;p29"/>
          <p:cNvSpPr txBox="1"/>
          <p:nvPr/>
        </p:nvSpPr>
        <p:spPr>
          <a:xfrm>
            <a:off x="8134800" y="42621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Example:</a:t>
            </a:r>
            <a:endParaRPr b="1" sz="1800">
              <a:solidFill>
                <a:schemeClr val="lt1"/>
              </a:solidFill>
              <a:latin typeface="Poppins"/>
              <a:ea typeface="Poppins"/>
              <a:cs typeface="Poppins"/>
              <a:sym typeface="Poppins"/>
            </a:endParaRPr>
          </a:p>
        </p:txBody>
      </p:sp>
      <p:pic>
        <p:nvPicPr>
          <p:cNvPr id="220" name="Google Shape;220;p29"/>
          <p:cNvPicPr preferRelativeResize="0"/>
          <p:nvPr/>
        </p:nvPicPr>
        <p:blipFill>
          <a:blip r:embed="rId4">
            <a:alphaModFix/>
          </a:blip>
          <a:stretch>
            <a:fillRect/>
          </a:stretch>
        </p:blipFill>
        <p:spPr>
          <a:xfrm>
            <a:off x="1734000" y="7170750"/>
            <a:ext cx="6078900" cy="69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nvSpPr>
        <p:spPr>
          <a:xfrm>
            <a:off x="1723350" y="692650"/>
            <a:ext cx="138399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4000">
                <a:solidFill>
                  <a:srgbClr val="AA81E9"/>
                </a:solidFill>
                <a:latin typeface="Poppins"/>
                <a:ea typeface="Poppins"/>
                <a:cs typeface="Poppins"/>
                <a:sym typeface="Poppins"/>
              </a:rPr>
              <a:t>Transition</a:t>
            </a:r>
            <a:endParaRPr b="1" sz="4000">
              <a:solidFill>
                <a:srgbClr val="AA81E9"/>
              </a:solidFill>
              <a:latin typeface="Poppins"/>
              <a:ea typeface="Poppins"/>
              <a:cs typeface="Poppins"/>
              <a:sym typeface="Poppins"/>
            </a:endParaRPr>
          </a:p>
        </p:txBody>
      </p:sp>
      <p:pic>
        <p:nvPicPr>
          <p:cNvPr id="226" name="Google Shape;226;p30"/>
          <p:cNvPicPr preferRelativeResize="0"/>
          <p:nvPr/>
        </p:nvPicPr>
        <p:blipFill>
          <a:blip r:embed="rId3">
            <a:alphaModFix/>
          </a:blip>
          <a:stretch>
            <a:fillRect/>
          </a:stretch>
        </p:blipFill>
        <p:spPr>
          <a:xfrm>
            <a:off x="193325" y="364800"/>
            <a:ext cx="1217599" cy="1171476"/>
          </a:xfrm>
          <a:prstGeom prst="rect">
            <a:avLst/>
          </a:prstGeom>
          <a:noFill/>
          <a:ln>
            <a:noFill/>
          </a:ln>
        </p:spPr>
      </p:pic>
      <p:sp>
        <p:nvSpPr>
          <p:cNvPr id="227" name="Google Shape;227;p30"/>
          <p:cNvSpPr txBox="1"/>
          <p:nvPr/>
        </p:nvSpPr>
        <p:spPr>
          <a:xfrm>
            <a:off x="1657800" y="1690200"/>
            <a:ext cx="11700000" cy="173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1800">
                <a:solidFill>
                  <a:srgbClr val="AA81E9"/>
                </a:solidFill>
                <a:latin typeface="Poppins"/>
                <a:ea typeface="Poppins"/>
                <a:cs typeface="Poppins"/>
                <a:sym typeface="Poppins"/>
              </a:rPr>
              <a:t>Transition Delay</a:t>
            </a:r>
            <a:endParaRPr b="1" sz="1800">
              <a:solidFill>
                <a:srgbClr val="AA81E9"/>
              </a:solidFill>
              <a:latin typeface="Poppins"/>
              <a:ea typeface="Poppins"/>
              <a:cs typeface="Poppins"/>
              <a:sym typeface="Poppins"/>
            </a:endParaRPr>
          </a:p>
          <a:p>
            <a:pPr indent="0" lvl="0" marL="0" marR="0" rtl="0" algn="l">
              <a:lnSpc>
                <a:spcPct val="115000"/>
              </a:lnSpc>
              <a:spcBef>
                <a:spcPts val="0"/>
              </a:spcBef>
              <a:spcAft>
                <a:spcPts val="0"/>
              </a:spcAft>
              <a:buNone/>
            </a:pPr>
            <a:r>
              <a:t/>
            </a:r>
            <a:endParaRPr sz="1800">
              <a:solidFill>
                <a:srgbClr val="FFFFFF"/>
              </a:solidFill>
              <a:latin typeface="Poppins Medium"/>
              <a:ea typeface="Poppins Medium"/>
              <a:cs typeface="Poppins Medium"/>
              <a:sym typeface="Poppins Medium"/>
            </a:endParaRPr>
          </a:p>
          <a:p>
            <a:pPr indent="0" lvl="0" marL="0" marR="0" rtl="0" algn="l">
              <a:lnSpc>
                <a:spcPct val="115000"/>
              </a:lnSpc>
              <a:spcBef>
                <a:spcPts val="0"/>
              </a:spcBef>
              <a:spcAft>
                <a:spcPts val="0"/>
              </a:spcAft>
              <a:buNone/>
            </a:pPr>
            <a:r>
              <a:rPr lang="en" sz="1800">
                <a:solidFill>
                  <a:srgbClr val="FFFFFF"/>
                </a:solidFill>
                <a:latin typeface="Poppins Medium"/>
                <a:ea typeface="Poppins Medium"/>
                <a:cs typeface="Poppins Medium"/>
                <a:sym typeface="Poppins Medium"/>
              </a:rPr>
              <a:t>Transition delay is a property that allows you to specify a delay before a transition starts. It controls the time between the change in the CSS property and the beginning of the transition animation. In Tailwind CSS, you can use utility classes to define transition delays. </a:t>
            </a:r>
            <a:endParaRPr sz="1800">
              <a:solidFill>
                <a:srgbClr val="FFFFFF"/>
              </a:solidFill>
              <a:latin typeface="Poppins Medium"/>
              <a:ea typeface="Poppins Medium"/>
              <a:cs typeface="Poppins Medium"/>
              <a:sym typeface="Poppins Medium"/>
            </a:endParaRPr>
          </a:p>
        </p:txBody>
      </p:sp>
      <p:sp>
        <p:nvSpPr>
          <p:cNvPr id="228" name="Google Shape;228;p30"/>
          <p:cNvSpPr txBox="1"/>
          <p:nvPr/>
        </p:nvSpPr>
        <p:spPr>
          <a:xfrm>
            <a:off x="1734000" y="4290700"/>
            <a:ext cx="3364800" cy="6156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delay-{value}</a:t>
            </a:r>
            <a:endParaRPr sz="1600">
              <a:solidFill>
                <a:srgbClr val="FFFFFF"/>
              </a:solidFill>
              <a:latin typeface="JetBrains Mono Medium"/>
              <a:ea typeface="JetBrains Mono Medium"/>
              <a:cs typeface="JetBrains Mono Medium"/>
              <a:sym typeface="JetBrains Mono Medium"/>
            </a:endParaRPr>
          </a:p>
        </p:txBody>
      </p:sp>
      <p:sp>
        <p:nvSpPr>
          <p:cNvPr id="229" name="Google Shape;229;p30"/>
          <p:cNvSpPr txBox="1"/>
          <p:nvPr/>
        </p:nvSpPr>
        <p:spPr>
          <a:xfrm>
            <a:off x="1734000" y="38049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Syntax:</a:t>
            </a:r>
            <a:endParaRPr b="1" sz="1800">
              <a:solidFill>
                <a:schemeClr val="lt1"/>
              </a:solidFill>
              <a:latin typeface="Poppins"/>
              <a:ea typeface="Poppins"/>
              <a:cs typeface="Poppins"/>
              <a:sym typeface="Poppins"/>
            </a:endParaRPr>
          </a:p>
        </p:txBody>
      </p:sp>
      <p:sp>
        <p:nvSpPr>
          <p:cNvPr id="230" name="Google Shape;230;p30"/>
          <p:cNvSpPr txBox="1"/>
          <p:nvPr/>
        </p:nvSpPr>
        <p:spPr>
          <a:xfrm>
            <a:off x="1734000" y="60909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OUTPUT:</a:t>
            </a:r>
            <a:endParaRPr b="1" sz="1800">
              <a:solidFill>
                <a:schemeClr val="lt1"/>
              </a:solidFill>
              <a:latin typeface="Poppins"/>
              <a:ea typeface="Poppins"/>
              <a:cs typeface="Poppins"/>
              <a:sym typeface="Poppins"/>
            </a:endParaRPr>
          </a:p>
        </p:txBody>
      </p:sp>
      <p:sp>
        <p:nvSpPr>
          <p:cNvPr id="231" name="Google Shape;231;p30"/>
          <p:cNvSpPr txBox="1"/>
          <p:nvPr/>
        </p:nvSpPr>
        <p:spPr>
          <a:xfrm>
            <a:off x="8134800" y="4290700"/>
            <a:ext cx="8085000" cy="53757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ease-in-out delay-150"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delay-150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ease-in-out delay-300"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delay-300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&lt;/div&gt;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ease-in-out delay-700"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delay-700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ease-in-out delay-1000"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delay-1000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&lt;/button&gt;</a:t>
            </a:r>
            <a:endParaRPr sz="1200">
              <a:solidFill>
                <a:srgbClr val="FFFFFF"/>
              </a:solidFill>
              <a:latin typeface="JetBrains Mono Medium"/>
              <a:ea typeface="JetBrains Mono Medium"/>
              <a:cs typeface="JetBrains Mono Medium"/>
              <a:sym typeface="JetBrains Mono Medium"/>
            </a:endParaRPr>
          </a:p>
        </p:txBody>
      </p:sp>
      <p:sp>
        <p:nvSpPr>
          <p:cNvPr id="232" name="Google Shape;232;p30"/>
          <p:cNvSpPr txBox="1"/>
          <p:nvPr/>
        </p:nvSpPr>
        <p:spPr>
          <a:xfrm>
            <a:off x="8134800" y="38049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Example:</a:t>
            </a:r>
            <a:endParaRPr b="1" sz="1800">
              <a:solidFill>
                <a:schemeClr val="lt1"/>
              </a:solidFill>
              <a:latin typeface="Poppins"/>
              <a:ea typeface="Poppins"/>
              <a:cs typeface="Poppins"/>
              <a:sym typeface="Poppins"/>
            </a:endParaRPr>
          </a:p>
        </p:txBody>
      </p:sp>
      <p:pic>
        <p:nvPicPr>
          <p:cNvPr id="233" name="Google Shape;233;p30"/>
          <p:cNvPicPr preferRelativeResize="0"/>
          <p:nvPr/>
        </p:nvPicPr>
        <p:blipFill>
          <a:blip r:embed="rId4">
            <a:alphaModFix/>
          </a:blip>
          <a:stretch>
            <a:fillRect/>
          </a:stretch>
        </p:blipFill>
        <p:spPr>
          <a:xfrm>
            <a:off x="1723362" y="6674275"/>
            <a:ext cx="6295699" cy="78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nvSpPr>
        <p:spPr>
          <a:xfrm>
            <a:off x="1723350" y="692650"/>
            <a:ext cx="138399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4000">
                <a:solidFill>
                  <a:srgbClr val="AA81E9"/>
                </a:solidFill>
                <a:latin typeface="Poppins"/>
                <a:ea typeface="Poppins"/>
                <a:cs typeface="Poppins"/>
                <a:sym typeface="Poppins"/>
              </a:rPr>
              <a:t>Animation</a:t>
            </a:r>
            <a:endParaRPr b="1" sz="4000">
              <a:solidFill>
                <a:srgbClr val="AA81E9"/>
              </a:solidFill>
              <a:latin typeface="Poppins"/>
              <a:ea typeface="Poppins"/>
              <a:cs typeface="Poppins"/>
              <a:sym typeface="Poppins"/>
            </a:endParaRPr>
          </a:p>
        </p:txBody>
      </p:sp>
      <p:pic>
        <p:nvPicPr>
          <p:cNvPr id="239" name="Google Shape;239;p31"/>
          <p:cNvPicPr preferRelativeResize="0"/>
          <p:nvPr/>
        </p:nvPicPr>
        <p:blipFill>
          <a:blip r:embed="rId3">
            <a:alphaModFix/>
          </a:blip>
          <a:stretch>
            <a:fillRect/>
          </a:stretch>
        </p:blipFill>
        <p:spPr>
          <a:xfrm>
            <a:off x="193325" y="364800"/>
            <a:ext cx="1217599" cy="1171476"/>
          </a:xfrm>
          <a:prstGeom prst="rect">
            <a:avLst/>
          </a:prstGeom>
          <a:noFill/>
          <a:ln>
            <a:noFill/>
          </a:ln>
        </p:spPr>
      </p:pic>
      <p:sp>
        <p:nvSpPr>
          <p:cNvPr id="240" name="Google Shape;240;p31"/>
          <p:cNvSpPr txBox="1"/>
          <p:nvPr/>
        </p:nvSpPr>
        <p:spPr>
          <a:xfrm>
            <a:off x="1657800" y="1690200"/>
            <a:ext cx="117000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800">
                <a:solidFill>
                  <a:srgbClr val="FFFFFF"/>
                </a:solidFill>
                <a:latin typeface="Poppins Medium"/>
                <a:ea typeface="Poppins Medium"/>
                <a:cs typeface="Poppins Medium"/>
                <a:sym typeface="Poppins Medium"/>
              </a:rPr>
              <a:t>Tailwind CSS comes with a set of pre-built animation utility classes that you can apply to your HTML elements. These classes allow you to achieve various animation effects without writing CSS or JavaScript code.</a:t>
            </a:r>
            <a:endParaRPr sz="1800">
              <a:solidFill>
                <a:srgbClr val="FFFFFF"/>
              </a:solidFill>
              <a:latin typeface="Poppins Medium"/>
              <a:ea typeface="Poppins Medium"/>
              <a:cs typeface="Poppins Medium"/>
              <a:sym typeface="Poppins Medium"/>
            </a:endParaRPr>
          </a:p>
        </p:txBody>
      </p:sp>
      <p:sp>
        <p:nvSpPr>
          <p:cNvPr id="241" name="Google Shape;241;p31"/>
          <p:cNvSpPr txBox="1"/>
          <p:nvPr/>
        </p:nvSpPr>
        <p:spPr>
          <a:xfrm>
            <a:off x="1734000" y="3757300"/>
            <a:ext cx="3364800" cy="6156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animate-{type}</a:t>
            </a:r>
            <a:endParaRPr sz="1600">
              <a:solidFill>
                <a:srgbClr val="FFFFFF"/>
              </a:solidFill>
              <a:latin typeface="JetBrains Mono Medium"/>
              <a:ea typeface="JetBrains Mono Medium"/>
              <a:cs typeface="JetBrains Mono Medium"/>
              <a:sym typeface="JetBrains Mono Medium"/>
            </a:endParaRPr>
          </a:p>
        </p:txBody>
      </p:sp>
      <p:sp>
        <p:nvSpPr>
          <p:cNvPr id="242" name="Google Shape;242;p31"/>
          <p:cNvSpPr txBox="1"/>
          <p:nvPr/>
        </p:nvSpPr>
        <p:spPr>
          <a:xfrm>
            <a:off x="1734000" y="32715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Syntax:</a:t>
            </a:r>
            <a:endParaRPr b="1" sz="1800">
              <a:solidFill>
                <a:schemeClr val="lt1"/>
              </a:solidFill>
              <a:latin typeface="Poppins"/>
              <a:ea typeface="Poppins"/>
              <a:cs typeface="Poppins"/>
              <a:sym typeface="Poppins"/>
            </a:endParaRPr>
          </a:p>
        </p:txBody>
      </p:sp>
      <p:sp>
        <p:nvSpPr>
          <p:cNvPr id="243" name="Google Shape;243;p31"/>
          <p:cNvSpPr txBox="1"/>
          <p:nvPr/>
        </p:nvSpPr>
        <p:spPr>
          <a:xfrm>
            <a:off x="1734000" y="55575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OUTPUT:</a:t>
            </a:r>
            <a:endParaRPr b="1" sz="1800">
              <a:solidFill>
                <a:schemeClr val="lt1"/>
              </a:solidFill>
              <a:latin typeface="Poppins"/>
              <a:ea typeface="Poppins"/>
              <a:cs typeface="Poppins"/>
              <a:sym typeface="Poppins"/>
            </a:endParaRPr>
          </a:p>
        </p:txBody>
      </p:sp>
      <p:sp>
        <p:nvSpPr>
          <p:cNvPr id="244" name="Google Shape;244;p31"/>
          <p:cNvSpPr txBox="1"/>
          <p:nvPr/>
        </p:nvSpPr>
        <p:spPr>
          <a:xfrm>
            <a:off x="8134800" y="3757300"/>
            <a:ext cx="8085000" cy="53757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ease-in-out delay-150"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delay-150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ease-in-out delay-300"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delay-300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&lt;/div&gt;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ease-in-out delay-700"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delay-700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&lt;button</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href=""</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class="bg-blue-500 hover:bg-red-700 px-2 py-1 text-white rounded  duration-300 ease-in-out delay-1000"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&gt;</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      delay-1000</a:t>
            </a:r>
            <a:endParaRPr sz="12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200">
                <a:solidFill>
                  <a:srgbClr val="FFFFFF"/>
                </a:solidFill>
                <a:latin typeface="JetBrains Mono Medium"/>
                <a:ea typeface="JetBrains Mono Medium"/>
                <a:cs typeface="JetBrains Mono Medium"/>
                <a:sym typeface="JetBrains Mono Medium"/>
              </a:rPr>
              <a:t>&lt;/button&gt;</a:t>
            </a:r>
            <a:endParaRPr sz="1200">
              <a:solidFill>
                <a:srgbClr val="FFFFFF"/>
              </a:solidFill>
              <a:latin typeface="JetBrains Mono Medium"/>
              <a:ea typeface="JetBrains Mono Medium"/>
              <a:cs typeface="JetBrains Mono Medium"/>
              <a:sym typeface="JetBrains Mono Medium"/>
            </a:endParaRPr>
          </a:p>
        </p:txBody>
      </p:sp>
      <p:sp>
        <p:nvSpPr>
          <p:cNvPr id="245" name="Google Shape;245;p31"/>
          <p:cNvSpPr txBox="1"/>
          <p:nvPr/>
        </p:nvSpPr>
        <p:spPr>
          <a:xfrm>
            <a:off x="8134800" y="32715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Example:</a:t>
            </a:r>
            <a:endParaRPr b="1" sz="1800">
              <a:solidFill>
                <a:schemeClr val="lt1"/>
              </a:solidFill>
              <a:latin typeface="Poppins"/>
              <a:ea typeface="Poppins"/>
              <a:cs typeface="Poppins"/>
              <a:sym typeface="Poppins"/>
            </a:endParaRPr>
          </a:p>
        </p:txBody>
      </p:sp>
      <p:pic>
        <p:nvPicPr>
          <p:cNvPr id="246" name="Google Shape;246;p31"/>
          <p:cNvPicPr preferRelativeResize="0"/>
          <p:nvPr/>
        </p:nvPicPr>
        <p:blipFill>
          <a:blip r:embed="rId4">
            <a:alphaModFix/>
          </a:blip>
          <a:stretch>
            <a:fillRect/>
          </a:stretch>
        </p:blipFill>
        <p:spPr>
          <a:xfrm>
            <a:off x="1723350" y="6164025"/>
            <a:ext cx="5978676" cy="74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nvSpPr>
        <p:spPr>
          <a:xfrm>
            <a:off x="1723350" y="692650"/>
            <a:ext cx="138399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4000">
                <a:solidFill>
                  <a:srgbClr val="AA81E9"/>
                </a:solidFill>
                <a:latin typeface="Poppins"/>
                <a:ea typeface="Poppins"/>
                <a:cs typeface="Poppins"/>
                <a:sym typeface="Poppins"/>
              </a:rPr>
              <a:t>Animation</a:t>
            </a:r>
            <a:endParaRPr b="1" sz="4000">
              <a:solidFill>
                <a:srgbClr val="AA81E9"/>
              </a:solidFill>
              <a:latin typeface="Poppins"/>
              <a:ea typeface="Poppins"/>
              <a:cs typeface="Poppins"/>
              <a:sym typeface="Poppins"/>
            </a:endParaRPr>
          </a:p>
        </p:txBody>
      </p:sp>
      <p:pic>
        <p:nvPicPr>
          <p:cNvPr id="252" name="Google Shape;252;p32"/>
          <p:cNvPicPr preferRelativeResize="0"/>
          <p:nvPr/>
        </p:nvPicPr>
        <p:blipFill>
          <a:blip r:embed="rId3">
            <a:alphaModFix/>
          </a:blip>
          <a:stretch>
            <a:fillRect/>
          </a:stretch>
        </p:blipFill>
        <p:spPr>
          <a:xfrm>
            <a:off x="193325" y="364800"/>
            <a:ext cx="1217599" cy="1171476"/>
          </a:xfrm>
          <a:prstGeom prst="rect">
            <a:avLst/>
          </a:prstGeom>
          <a:noFill/>
          <a:ln>
            <a:noFill/>
          </a:ln>
        </p:spPr>
      </p:pic>
      <p:sp>
        <p:nvSpPr>
          <p:cNvPr id="253" name="Google Shape;253;p32"/>
          <p:cNvSpPr txBox="1"/>
          <p:nvPr/>
        </p:nvSpPr>
        <p:spPr>
          <a:xfrm>
            <a:off x="1657800" y="1690200"/>
            <a:ext cx="117000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1800">
                <a:solidFill>
                  <a:srgbClr val="AA81E9"/>
                </a:solidFill>
                <a:latin typeface="Poppins"/>
                <a:ea typeface="Poppins"/>
                <a:cs typeface="Poppins"/>
                <a:sym typeface="Poppins"/>
              </a:rPr>
              <a:t>Spin</a:t>
            </a:r>
            <a:endParaRPr b="1" sz="1800">
              <a:solidFill>
                <a:srgbClr val="AA81E9"/>
              </a:solidFill>
              <a:latin typeface="Poppins"/>
              <a:ea typeface="Poppins"/>
              <a:cs typeface="Poppins"/>
              <a:sym typeface="Poppins"/>
            </a:endParaRPr>
          </a:p>
          <a:p>
            <a:pPr indent="0" lvl="0" marL="0" marR="0" rtl="0" algn="l">
              <a:lnSpc>
                <a:spcPct val="115000"/>
              </a:lnSpc>
              <a:spcBef>
                <a:spcPts val="0"/>
              </a:spcBef>
              <a:spcAft>
                <a:spcPts val="0"/>
              </a:spcAft>
              <a:buNone/>
            </a:pPr>
            <a:r>
              <a:t/>
            </a:r>
            <a:endParaRPr sz="1800">
              <a:solidFill>
                <a:srgbClr val="FFFFFF"/>
              </a:solidFill>
              <a:latin typeface="Poppins Medium"/>
              <a:ea typeface="Poppins Medium"/>
              <a:cs typeface="Poppins Medium"/>
              <a:sym typeface="Poppins Medium"/>
            </a:endParaRPr>
          </a:p>
          <a:p>
            <a:pPr indent="0" lvl="0" marL="0" marR="0" rtl="0" algn="l">
              <a:lnSpc>
                <a:spcPct val="115000"/>
              </a:lnSpc>
              <a:spcBef>
                <a:spcPts val="0"/>
              </a:spcBef>
              <a:spcAft>
                <a:spcPts val="0"/>
              </a:spcAft>
              <a:buNone/>
            </a:pPr>
            <a:r>
              <a:rPr lang="en" sz="1800">
                <a:solidFill>
                  <a:srgbClr val="FFFFFF"/>
                </a:solidFill>
                <a:latin typeface="Poppins Medium"/>
                <a:ea typeface="Poppins Medium"/>
                <a:cs typeface="Poppins Medium"/>
                <a:sym typeface="Poppins Medium"/>
              </a:rPr>
              <a:t>you can add the animate-spin class to make an element spin continuously</a:t>
            </a:r>
            <a:endParaRPr sz="1800">
              <a:solidFill>
                <a:srgbClr val="FFFFFF"/>
              </a:solidFill>
              <a:latin typeface="Poppins Medium"/>
              <a:ea typeface="Poppins Medium"/>
              <a:cs typeface="Poppins Medium"/>
              <a:sym typeface="Poppins Medium"/>
            </a:endParaRPr>
          </a:p>
        </p:txBody>
      </p:sp>
      <p:sp>
        <p:nvSpPr>
          <p:cNvPr id="254" name="Google Shape;254;p32"/>
          <p:cNvSpPr txBox="1"/>
          <p:nvPr/>
        </p:nvSpPr>
        <p:spPr>
          <a:xfrm>
            <a:off x="1734000" y="3681100"/>
            <a:ext cx="3364800" cy="6156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animate-spin</a:t>
            </a:r>
            <a:endParaRPr sz="1600">
              <a:solidFill>
                <a:srgbClr val="FFFFFF"/>
              </a:solidFill>
              <a:latin typeface="JetBrains Mono Medium"/>
              <a:ea typeface="JetBrains Mono Medium"/>
              <a:cs typeface="JetBrains Mono Medium"/>
              <a:sym typeface="JetBrains Mono Medium"/>
            </a:endParaRPr>
          </a:p>
        </p:txBody>
      </p:sp>
      <p:sp>
        <p:nvSpPr>
          <p:cNvPr id="255" name="Google Shape;255;p32"/>
          <p:cNvSpPr txBox="1"/>
          <p:nvPr/>
        </p:nvSpPr>
        <p:spPr>
          <a:xfrm>
            <a:off x="1734000" y="48717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OUTPUT:</a:t>
            </a:r>
            <a:endParaRPr b="1" sz="1800">
              <a:solidFill>
                <a:schemeClr val="lt1"/>
              </a:solidFill>
              <a:latin typeface="Poppins"/>
              <a:ea typeface="Poppins"/>
              <a:cs typeface="Poppins"/>
              <a:sym typeface="Poppins"/>
            </a:endParaRPr>
          </a:p>
        </p:txBody>
      </p:sp>
      <p:sp>
        <p:nvSpPr>
          <p:cNvPr id="256" name="Google Shape;256;p32"/>
          <p:cNvSpPr txBox="1"/>
          <p:nvPr/>
        </p:nvSpPr>
        <p:spPr>
          <a:xfrm>
            <a:off x="8134800" y="3681100"/>
            <a:ext cx="8085000" cy="36912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&lt;div class="flex items-center px-3 py-1 bg-blue-600 text-white rounded"&gt;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Loading</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&lt;img</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class="animate-spin"</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width="30"</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height="30"</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src="https://img.icons8.com/fluency-systems-filled/48/spinner-frame-5.png"</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alt="spinner-frame-5"</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&lt;/div&gt;</a:t>
            </a:r>
            <a:endParaRPr sz="1600">
              <a:solidFill>
                <a:srgbClr val="FFFFFF"/>
              </a:solidFill>
              <a:latin typeface="JetBrains Mono Medium"/>
              <a:ea typeface="JetBrains Mono Medium"/>
              <a:cs typeface="JetBrains Mono Medium"/>
              <a:sym typeface="JetBrains Mono Medium"/>
            </a:endParaRPr>
          </a:p>
        </p:txBody>
      </p:sp>
      <p:sp>
        <p:nvSpPr>
          <p:cNvPr id="257" name="Google Shape;257;p32"/>
          <p:cNvSpPr txBox="1"/>
          <p:nvPr/>
        </p:nvSpPr>
        <p:spPr>
          <a:xfrm>
            <a:off x="8134800" y="31953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Example:</a:t>
            </a:r>
            <a:endParaRPr b="1" sz="1800">
              <a:solidFill>
                <a:schemeClr val="lt1"/>
              </a:solidFill>
              <a:latin typeface="Poppins"/>
              <a:ea typeface="Poppins"/>
              <a:cs typeface="Poppins"/>
              <a:sym typeface="Poppins"/>
            </a:endParaRPr>
          </a:p>
        </p:txBody>
      </p:sp>
      <p:pic>
        <p:nvPicPr>
          <p:cNvPr id="258" name="Google Shape;258;p32"/>
          <p:cNvPicPr preferRelativeResize="0"/>
          <p:nvPr/>
        </p:nvPicPr>
        <p:blipFill>
          <a:blip r:embed="rId4">
            <a:alphaModFix/>
          </a:blip>
          <a:stretch>
            <a:fillRect/>
          </a:stretch>
        </p:blipFill>
        <p:spPr>
          <a:xfrm>
            <a:off x="1734000" y="5438700"/>
            <a:ext cx="3500981" cy="117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nvSpPr>
        <p:spPr>
          <a:xfrm>
            <a:off x="1723350" y="692650"/>
            <a:ext cx="138399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4000">
                <a:solidFill>
                  <a:srgbClr val="AA81E9"/>
                </a:solidFill>
                <a:latin typeface="Poppins"/>
                <a:ea typeface="Poppins"/>
                <a:cs typeface="Poppins"/>
                <a:sym typeface="Poppins"/>
              </a:rPr>
              <a:t>Animation</a:t>
            </a:r>
            <a:endParaRPr b="1" sz="4000">
              <a:solidFill>
                <a:srgbClr val="AA81E9"/>
              </a:solidFill>
              <a:latin typeface="Poppins"/>
              <a:ea typeface="Poppins"/>
              <a:cs typeface="Poppins"/>
              <a:sym typeface="Poppins"/>
            </a:endParaRPr>
          </a:p>
        </p:txBody>
      </p:sp>
      <p:pic>
        <p:nvPicPr>
          <p:cNvPr id="264" name="Google Shape;264;p33"/>
          <p:cNvPicPr preferRelativeResize="0"/>
          <p:nvPr/>
        </p:nvPicPr>
        <p:blipFill>
          <a:blip r:embed="rId3">
            <a:alphaModFix/>
          </a:blip>
          <a:stretch>
            <a:fillRect/>
          </a:stretch>
        </p:blipFill>
        <p:spPr>
          <a:xfrm>
            <a:off x="193325" y="364800"/>
            <a:ext cx="1217599" cy="1171476"/>
          </a:xfrm>
          <a:prstGeom prst="rect">
            <a:avLst/>
          </a:prstGeom>
          <a:noFill/>
          <a:ln>
            <a:noFill/>
          </a:ln>
        </p:spPr>
      </p:pic>
      <p:sp>
        <p:nvSpPr>
          <p:cNvPr id="265" name="Google Shape;265;p33"/>
          <p:cNvSpPr txBox="1"/>
          <p:nvPr/>
        </p:nvSpPr>
        <p:spPr>
          <a:xfrm>
            <a:off x="1657800" y="1690200"/>
            <a:ext cx="117000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1800">
                <a:solidFill>
                  <a:srgbClr val="AA81E9"/>
                </a:solidFill>
                <a:latin typeface="Poppins"/>
                <a:ea typeface="Poppins"/>
                <a:cs typeface="Poppins"/>
                <a:sym typeface="Poppins"/>
              </a:rPr>
              <a:t>Ping</a:t>
            </a:r>
            <a:endParaRPr b="1" sz="1800">
              <a:solidFill>
                <a:srgbClr val="AA81E9"/>
              </a:solidFill>
              <a:latin typeface="Poppins"/>
              <a:ea typeface="Poppins"/>
              <a:cs typeface="Poppins"/>
              <a:sym typeface="Poppins"/>
            </a:endParaRPr>
          </a:p>
          <a:p>
            <a:pPr indent="0" lvl="0" marL="0" marR="0" rtl="0" algn="l">
              <a:lnSpc>
                <a:spcPct val="115000"/>
              </a:lnSpc>
              <a:spcBef>
                <a:spcPts val="0"/>
              </a:spcBef>
              <a:spcAft>
                <a:spcPts val="0"/>
              </a:spcAft>
              <a:buNone/>
            </a:pPr>
            <a:r>
              <a:t/>
            </a:r>
            <a:endParaRPr sz="1800">
              <a:solidFill>
                <a:srgbClr val="FFFFFF"/>
              </a:solidFill>
              <a:latin typeface="Poppins Medium"/>
              <a:ea typeface="Poppins Medium"/>
              <a:cs typeface="Poppins Medium"/>
              <a:sym typeface="Poppins Medium"/>
            </a:endParaRPr>
          </a:p>
          <a:p>
            <a:pPr indent="0" lvl="0" marL="0" marR="0" rtl="0" algn="l">
              <a:lnSpc>
                <a:spcPct val="115000"/>
              </a:lnSpc>
              <a:spcBef>
                <a:spcPts val="0"/>
              </a:spcBef>
              <a:spcAft>
                <a:spcPts val="0"/>
              </a:spcAft>
              <a:buNone/>
            </a:pPr>
            <a:r>
              <a:rPr lang="en" sz="1800">
                <a:solidFill>
                  <a:srgbClr val="FFFFFF"/>
                </a:solidFill>
                <a:latin typeface="Poppins Medium"/>
                <a:ea typeface="Poppins Medium"/>
                <a:cs typeface="Poppins Medium"/>
                <a:sym typeface="Poppins Medium"/>
              </a:rPr>
              <a:t>Add the animate-ping utility to make an element scale and fade like a radar ping or ripple of water</a:t>
            </a:r>
            <a:endParaRPr sz="1800">
              <a:solidFill>
                <a:srgbClr val="FFFFFF"/>
              </a:solidFill>
              <a:latin typeface="Poppins Medium"/>
              <a:ea typeface="Poppins Medium"/>
              <a:cs typeface="Poppins Medium"/>
              <a:sym typeface="Poppins Medium"/>
            </a:endParaRPr>
          </a:p>
        </p:txBody>
      </p:sp>
      <p:sp>
        <p:nvSpPr>
          <p:cNvPr id="266" name="Google Shape;266;p33"/>
          <p:cNvSpPr txBox="1"/>
          <p:nvPr/>
        </p:nvSpPr>
        <p:spPr>
          <a:xfrm>
            <a:off x="1734000" y="3681100"/>
            <a:ext cx="3364800" cy="6156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animate-ping</a:t>
            </a:r>
            <a:endParaRPr sz="1600">
              <a:solidFill>
                <a:srgbClr val="FFFFFF"/>
              </a:solidFill>
              <a:latin typeface="JetBrains Mono Medium"/>
              <a:ea typeface="JetBrains Mono Medium"/>
              <a:cs typeface="JetBrains Mono Medium"/>
              <a:sym typeface="JetBrains Mono Medium"/>
            </a:endParaRPr>
          </a:p>
        </p:txBody>
      </p:sp>
      <p:sp>
        <p:nvSpPr>
          <p:cNvPr id="267" name="Google Shape;267;p33"/>
          <p:cNvSpPr txBox="1"/>
          <p:nvPr/>
        </p:nvSpPr>
        <p:spPr>
          <a:xfrm>
            <a:off x="1734000" y="48717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OUTPUT:</a:t>
            </a:r>
            <a:endParaRPr b="1" sz="1800">
              <a:solidFill>
                <a:schemeClr val="lt1"/>
              </a:solidFill>
              <a:latin typeface="Poppins"/>
              <a:ea typeface="Poppins"/>
              <a:cs typeface="Poppins"/>
              <a:sym typeface="Poppins"/>
            </a:endParaRPr>
          </a:p>
        </p:txBody>
      </p:sp>
      <p:sp>
        <p:nvSpPr>
          <p:cNvPr id="268" name="Google Shape;268;p33"/>
          <p:cNvSpPr txBox="1"/>
          <p:nvPr/>
        </p:nvSpPr>
        <p:spPr>
          <a:xfrm>
            <a:off x="8134800" y="3681100"/>
            <a:ext cx="8085000" cy="2567400"/>
          </a:xfrm>
          <a:prstGeom prst="rect">
            <a:avLst/>
          </a:prstGeom>
          <a:noFill/>
          <a:ln cap="flat" cmpd="sng" w="19050">
            <a:solidFill>
              <a:srgbClr val="AA81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&lt;h2&gt;WITHOUT PING&lt;/h2&gt;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&lt;div class="h-12 w-12 rounded-full bg-blue-400 mb-4"&gt;&lt;/div&gt;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&lt;h2 class="mb-4"&gt;WITH PING&lt;/h2&gt;</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&lt;div</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class="animate-ping duration-2000 h-12 w-12 rounded-full bg-blue-400"</a:t>
            </a:r>
            <a:endParaRPr sz="1600">
              <a:solidFill>
                <a:srgbClr val="FFFFFF"/>
              </a:solidFill>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None/>
            </a:pPr>
            <a:r>
              <a:rPr lang="en" sz="1600">
                <a:solidFill>
                  <a:srgbClr val="FFFFFF"/>
                </a:solidFill>
                <a:latin typeface="JetBrains Mono Medium"/>
                <a:ea typeface="JetBrains Mono Medium"/>
                <a:cs typeface="JetBrains Mono Medium"/>
                <a:sym typeface="JetBrains Mono Medium"/>
              </a:rPr>
              <a:t>    &gt;&lt;/div&gt;</a:t>
            </a:r>
            <a:endParaRPr sz="1600">
              <a:solidFill>
                <a:srgbClr val="FFFFFF"/>
              </a:solidFill>
              <a:latin typeface="JetBrains Mono Medium"/>
              <a:ea typeface="JetBrains Mono Medium"/>
              <a:cs typeface="JetBrains Mono Medium"/>
              <a:sym typeface="JetBrains Mono Medium"/>
            </a:endParaRPr>
          </a:p>
        </p:txBody>
      </p:sp>
      <p:sp>
        <p:nvSpPr>
          <p:cNvPr id="269" name="Google Shape;269;p33"/>
          <p:cNvSpPr txBox="1"/>
          <p:nvPr/>
        </p:nvSpPr>
        <p:spPr>
          <a:xfrm>
            <a:off x="8134800" y="3195350"/>
            <a:ext cx="1662600" cy="461700"/>
          </a:xfrm>
          <a:prstGeom prst="rect">
            <a:avLst/>
          </a:prstGeom>
          <a:solidFill>
            <a:srgbClr val="AA81E9"/>
          </a:solid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800">
                <a:solidFill>
                  <a:schemeClr val="lt1"/>
                </a:solidFill>
                <a:latin typeface="Poppins"/>
                <a:ea typeface="Poppins"/>
                <a:cs typeface="Poppins"/>
                <a:sym typeface="Poppins"/>
              </a:rPr>
              <a:t>Example:</a:t>
            </a:r>
            <a:endParaRPr b="1" sz="1800">
              <a:solidFill>
                <a:schemeClr val="lt1"/>
              </a:solidFill>
              <a:latin typeface="Poppins"/>
              <a:ea typeface="Poppins"/>
              <a:cs typeface="Poppins"/>
              <a:sym typeface="Poppins"/>
            </a:endParaRPr>
          </a:p>
        </p:txBody>
      </p:sp>
      <p:pic>
        <p:nvPicPr>
          <p:cNvPr id="270" name="Google Shape;270;p33"/>
          <p:cNvPicPr preferRelativeResize="0"/>
          <p:nvPr/>
        </p:nvPicPr>
        <p:blipFill>
          <a:blip r:embed="rId4">
            <a:alphaModFix/>
          </a:blip>
          <a:stretch>
            <a:fillRect/>
          </a:stretch>
        </p:blipFill>
        <p:spPr>
          <a:xfrm>
            <a:off x="1734000" y="5414850"/>
            <a:ext cx="3364800" cy="31405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